
<file path=[Content_Types].xml><?xml version="1.0" encoding="utf-8"?>
<Types xmlns="http://schemas.openxmlformats.org/package/2006/content-types">
  <Default Extension="mp3" ContentType="audio/mpeg"/>
  <Default Extension="png" ContentType="image/png"/>
  <Default Extension="jfif" ContentType="image/jpe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7" r:id="rId8"/>
    <p:sldId id="268" r:id="rId9"/>
    <p:sldId id="269" r:id="rId10"/>
    <p:sldId id="270" r:id="rId11"/>
    <p:sldId id="281" r:id="rId12"/>
    <p:sldId id="265" r:id="rId13"/>
    <p:sldId id="272" r:id="rId14"/>
    <p:sldId id="273" r:id="rId15"/>
    <p:sldId id="274" r:id="rId16"/>
    <p:sldId id="275" r:id="rId17"/>
    <p:sldId id="276" r:id="rId18"/>
    <p:sldId id="277" r:id="rId19"/>
    <p:sldId id="282" r:id="rId20"/>
    <p:sldId id="278" r:id="rId21"/>
    <p:sldId id="27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14141"/>
    <a:srgbClr val="444444"/>
    <a:srgbClr val="FFFEF9"/>
    <a:srgbClr val="D3F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08F9DF-DCE9-41BC-9767-89E3AA3B9D17}" v="1907" dt="2026-02-16T15:59:23.216"/>
    <p1510:client id="{081EE55C-31E3-481C-A37D-C62A0419B2EA}" v="1020" dt="2026-02-16T14:56:07.828"/>
    <p1510:client id="{4A37833C-5C13-4A25-8D4E-AF270F9934BF}" v="5254" dt="2026-02-16T14:38:47.597"/>
    <p1510:client id="{85A5AF48-323A-4C95-944D-CF9832E3A979}" v="209" dt="2026-02-17T16:49:56.203"/>
    <p1510:client id="{9C720262-BFBC-43A1-942A-F630CADFC85C}" v="366" dt="2026-02-17T16:19:15.8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4" autoAdjust="0"/>
    <p:restoredTop sz="94660"/>
  </p:normalViewPr>
  <p:slideViewPr>
    <p:cSldViewPr snapToGrid="0">
      <p:cViewPr varScale="1">
        <p:scale>
          <a:sx n="93" d="100"/>
          <a:sy n="93" d="100"/>
        </p:scale>
        <p:origin x="110" y="18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67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303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067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33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134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98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92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82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848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82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629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792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57" r:id="rId6"/>
    <p:sldLayoutId id="2147483853" r:id="rId7"/>
    <p:sldLayoutId id="2147483854" r:id="rId8"/>
    <p:sldLayoutId id="2147483855" r:id="rId9"/>
    <p:sldLayoutId id="2147483856" r:id="rId10"/>
    <p:sldLayoutId id="21474838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2" Type="http://schemas.microsoft.com/office/2007/relationships/media" Target="../media/media1.mp3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video" Target="../media/media2.mov"/><Relationship Id="rId7" Type="http://schemas.openxmlformats.org/officeDocument/2006/relationships/image" Target="../media/image13.jfif"/><Relationship Id="rId2" Type="http://schemas.microsoft.com/office/2007/relationships/media" Target="../media/media2.mov"/><Relationship Id="rId1" Type="http://schemas.openxmlformats.org/officeDocument/2006/relationships/tags" Target="../tags/tag1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2" Type="http://schemas.microsoft.com/office/2007/relationships/media" Target="../media/media1.mp3"/><Relationship Id="rId1" Type="http://schemas.openxmlformats.org/officeDocument/2006/relationships/tags" Target="../tags/tag13.xml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f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OV"/><Relationship Id="rId7" Type="http://schemas.openxmlformats.org/officeDocument/2006/relationships/image" Target="../media/image23.jfif"/><Relationship Id="rId2" Type="http://schemas.microsoft.com/office/2007/relationships/media" Target="../media/media3.MOV"/><Relationship Id="rId1" Type="http://schemas.openxmlformats.org/officeDocument/2006/relationships/tags" Target="../tags/tag20.xml"/><Relationship Id="rId6" Type="http://schemas.openxmlformats.org/officeDocument/2006/relationships/image" Target="../media/image22.jfif"/><Relationship Id="rId5" Type="http://schemas.openxmlformats.org/officeDocument/2006/relationships/image" Target="../media/image21.png"/><Relationship Id="rId4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2" Type="http://schemas.microsoft.com/office/2007/relationships/media" Target="../media/media1.mp3"/><Relationship Id="rId1" Type="http://schemas.openxmlformats.org/officeDocument/2006/relationships/tags" Target="../tags/tag21.xml"/><Relationship Id="rId6" Type="http://schemas.openxmlformats.org/officeDocument/2006/relationships/image" Target="../media/image2.png"/><Relationship Id="rId5" Type="http://schemas.openxmlformats.org/officeDocument/2006/relationships/image" Target="../media/image24.png"/><Relationship Id="rId4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5CE8706-C904-73E3-C523-33027F7D34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753201B-432F-7A72-6FF6-CF04042101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ilding with cars parked in front of it&#10;&#10;AI-generated content may be incorrect.">
            <a:extLst>
              <a:ext uri="{FF2B5EF4-FFF2-40B4-BE49-F238E27FC236}">
                <a16:creationId xmlns:a16="http://schemas.microsoft.com/office/drawing/2014/main" id="{25373B76-3B50-9579-954D-25634F92842C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60000"/>
          </a:blip>
          <a:srcRect t="24587" b="413"/>
          <a:stretch>
            <a:fillRect/>
          </a:stretch>
        </p:blipFill>
        <p:spPr>
          <a:xfrm>
            <a:off x="20" y="-66691"/>
            <a:ext cx="12191980" cy="68587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5F7227-7379-BA04-92CC-E92567BFBB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799" y="1143000"/>
            <a:ext cx="5655013" cy="12573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000" i="1" dirty="0">
                <a:solidFill>
                  <a:srgbClr val="FFFFFF"/>
                </a:solidFill>
              </a:rPr>
              <a:t>Ј</a:t>
            </a:r>
            <a:r>
              <a:rPr lang="sr-Cyrl-BA" sz="3000" i="1" dirty="0">
                <a:solidFill>
                  <a:srgbClr val="FFFFFF"/>
                </a:solidFill>
              </a:rPr>
              <a:t>У ОШ</a:t>
            </a:r>
            <a:r>
              <a:rPr lang="en-US" sz="3000" i="1" dirty="0">
                <a:solidFill>
                  <a:srgbClr val="FFFFFF"/>
                </a:solidFill>
              </a:rPr>
              <a:t> </a:t>
            </a:r>
            <a:r>
              <a:rPr lang="sr-Cyrl-BA" sz="3000" i="1" dirty="0" smtClean="0">
                <a:solidFill>
                  <a:srgbClr val="FFFFFF"/>
                </a:solidFill>
              </a:rPr>
              <a:t>„</a:t>
            </a:r>
            <a:r>
              <a:rPr lang="en-US" sz="3000" i="1" dirty="0" err="1" smtClean="0">
                <a:solidFill>
                  <a:srgbClr val="FFFFFF"/>
                </a:solidFill>
              </a:rPr>
              <a:t>Десанка</a:t>
            </a:r>
            <a:r>
              <a:rPr lang="en-US" sz="3000" i="1" dirty="0" smtClean="0">
                <a:solidFill>
                  <a:srgbClr val="FFFFFF"/>
                </a:solidFill>
              </a:rPr>
              <a:t> </a:t>
            </a:r>
            <a:r>
              <a:rPr lang="en-US" sz="3000" i="1" dirty="0" err="1" smtClean="0">
                <a:solidFill>
                  <a:srgbClr val="FFFFFF"/>
                </a:solidFill>
              </a:rPr>
              <a:t>Максимовић</a:t>
            </a:r>
            <a:r>
              <a:rPr lang="sr-Cyrl-BA" sz="3000" i="1" dirty="0" smtClean="0">
                <a:solidFill>
                  <a:srgbClr val="FFFFFF"/>
                </a:solidFill>
              </a:rPr>
              <a:t>“</a:t>
            </a:r>
            <a:br>
              <a:rPr lang="sr-Cyrl-BA" sz="3000" i="1" dirty="0" smtClean="0">
                <a:solidFill>
                  <a:srgbClr val="FFFFFF"/>
                </a:solidFill>
              </a:rPr>
            </a:br>
            <a:r>
              <a:rPr lang="sr-Cyrl-BA" sz="3000" i="1" dirty="0" smtClean="0">
                <a:solidFill>
                  <a:srgbClr val="FFFFFF"/>
                </a:solidFill>
              </a:rPr>
              <a:t>Наш </a:t>
            </a:r>
            <a:r>
              <a:rPr lang="sr-Cyrl-BA" sz="3000" i="1" dirty="0">
                <a:solidFill>
                  <a:srgbClr val="FFFFFF"/>
                </a:solidFill>
              </a:rPr>
              <a:t>почетак великих прича, мјесто које нас обликује</a:t>
            </a:r>
            <a:endParaRPr lang="en-US" sz="3000" i="1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7359F-7EE5-04D2-F13A-2F734D942F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798" y="2648444"/>
            <a:ext cx="5029202" cy="306655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/>
            <a:r>
              <a:rPr lang="en-US" dirty="0" err="1">
                <a:solidFill>
                  <a:srgbClr val="FFFFFF"/>
                </a:solidFill>
              </a:rPr>
              <a:t>Павле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Даниловић</a:t>
            </a:r>
            <a:endParaRPr lang="en-US" dirty="0">
              <a:solidFill>
                <a:srgbClr val="FFFFFF"/>
              </a:solidFill>
            </a:endParaRPr>
          </a:p>
          <a:p>
            <a:pPr indent="-228600"/>
            <a:r>
              <a:rPr lang="sr-Cyrl-BA" dirty="0" smtClean="0">
                <a:solidFill>
                  <a:srgbClr val="FFFFFF"/>
                </a:solidFill>
              </a:rPr>
              <a:t>Никола Курељушић</a:t>
            </a:r>
          </a:p>
          <a:p>
            <a:pPr indent="-228600"/>
            <a:r>
              <a:rPr lang="en-US" dirty="0" err="1" smtClean="0">
                <a:solidFill>
                  <a:srgbClr val="FFFFFF"/>
                </a:solidFill>
              </a:rPr>
              <a:t>Софија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Курчела</a:t>
            </a:r>
            <a:endParaRPr lang="en-US" dirty="0">
              <a:solidFill>
                <a:srgbClr val="FFFFFF"/>
              </a:solidFill>
            </a:endParaRPr>
          </a:p>
          <a:p>
            <a:pPr indent="-228600"/>
            <a:r>
              <a:rPr lang="en-US" dirty="0" err="1">
                <a:solidFill>
                  <a:srgbClr val="FFFFFF"/>
                </a:solidFill>
              </a:rPr>
              <a:t>Анђела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Родић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7C9BDA-C327-367F-AEFA-71D91EFA33F1}"/>
              </a:ext>
            </a:extLst>
          </p:cNvPr>
          <p:cNvSpPr txBox="1"/>
          <p:nvPr/>
        </p:nvSpPr>
        <p:spPr>
          <a:xfrm>
            <a:off x="8594791" y="5852632"/>
            <a:ext cx="4978400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12.2.2026.</a:t>
            </a:r>
          </a:p>
          <a:p>
            <a:pPr>
              <a:spcAft>
                <a:spcPts val="600"/>
              </a:spcAft>
            </a:pPr>
            <a:r>
              <a:rPr lang="en-US" dirty="0" err="1">
                <a:solidFill>
                  <a:schemeClr val="bg1"/>
                </a:solidFill>
              </a:rPr>
              <a:t>Ментор</a:t>
            </a:r>
            <a:r>
              <a:rPr lang="en-US" dirty="0">
                <a:solidFill>
                  <a:schemeClr val="bg1"/>
                </a:solidFill>
              </a:rPr>
              <a:t>: </a:t>
            </a:r>
            <a:r>
              <a:rPr lang="en-US" dirty="0" err="1">
                <a:solidFill>
                  <a:schemeClr val="bg1"/>
                </a:solidFill>
              </a:rPr>
              <a:t>Гранедина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Драгојевић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7FBD4FA-EC38-B7BE-DBFE-3C106D3C9DE6}"/>
              </a:ext>
            </a:extLst>
          </p:cNvPr>
          <p:cNvCxnSpPr/>
          <p:nvPr/>
        </p:nvCxnSpPr>
        <p:spPr>
          <a:xfrm>
            <a:off x="1151549" y="999521"/>
            <a:ext cx="2940452" cy="19452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Magnifico - Pukni zoro (instrumental)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357520"/>
            <a:ext cx="487363" cy="48736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7598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537" numSld="10" showWhenStopped="0">
                <p:cTn id="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F7E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5307E0-657A-94EE-FECE-2BC003D5E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FC73826-77F1-C493-FABE-118379CADC7A}"/>
              </a:ext>
            </a:extLst>
          </p:cNvPr>
          <p:cNvSpPr txBox="1"/>
          <p:nvPr/>
        </p:nvSpPr>
        <p:spPr>
          <a:xfrm>
            <a:off x="5953760" y="3129280"/>
            <a:ext cx="2997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Neue Haas Grotesk Text Pro"/>
                <a:cs typeface="Arial"/>
              </a:rPr>
              <a:t>ПОЛОЖАЈ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CA3165-8C39-1C82-817D-B975AFBE116C}"/>
              </a:ext>
            </a:extLst>
          </p:cNvPr>
          <p:cNvSpPr txBox="1"/>
          <p:nvPr/>
        </p:nvSpPr>
        <p:spPr>
          <a:xfrm>
            <a:off x="3383280" y="3139440"/>
            <a:ext cx="313944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Neue Haas Grotesk Text Pro"/>
                <a:cs typeface="Arial"/>
              </a:rPr>
              <a:t>ГЕОГРАФСКИ</a:t>
            </a:r>
            <a:endParaRPr lang="en-US" sz="3200">
              <a:latin typeface="Neue Haas Grotesk Text Pro"/>
              <a:cs typeface="Arial"/>
            </a:endParaRPr>
          </a:p>
        </p:txBody>
      </p:sp>
      <p:pic>
        <p:nvPicPr>
          <p:cNvPr id="2" name="Picture 1" descr="A map of a city&#10;&#10;AI-generated content may be incorrect.">
            <a:extLst>
              <a:ext uri="{FF2B5EF4-FFF2-40B4-BE49-F238E27FC236}">
                <a16:creationId xmlns:a16="http://schemas.microsoft.com/office/drawing/2014/main" id="{85E6996E-4188-5EBB-DCC8-B3452505A7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6900" y="739775"/>
            <a:ext cx="5918200" cy="53784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145929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F7E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F3CAF4-1E70-6573-8589-B774B3450F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1072E5C-249A-43C3-2E51-2D20B46DAE69}"/>
              </a:ext>
            </a:extLst>
          </p:cNvPr>
          <p:cNvSpPr txBox="1"/>
          <p:nvPr/>
        </p:nvSpPr>
        <p:spPr>
          <a:xfrm>
            <a:off x="9052560" y="2834640"/>
            <a:ext cx="2997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i="1" dirty="0">
                <a:latin typeface="Neue Haas Grotesk Text Pro"/>
                <a:cs typeface="Arial"/>
              </a:rPr>
              <a:t>ПОЛОЖАЈ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2B706C-E2D8-F4E1-5242-94D437AFA2E8}"/>
              </a:ext>
            </a:extLst>
          </p:cNvPr>
          <p:cNvSpPr txBox="1"/>
          <p:nvPr/>
        </p:nvSpPr>
        <p:spPr>
          <a:xfrm>
            <a:off x="193040" y="2834640"/>
            <a:ext cx="313944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i="1" dirty="0">
                <a:latin typeface="Neue Haas Grotesk Text Pro"/>
                <a:cs typeface="Arial"/>
              </a:rPr>
              <a:t>ГЕОГРАФСКИ</a:t>
            </a:r>
          </a:p>
        </p:txBody>
      </p:sp>
      <p:pic>
        <p:nvPicPr>
          <p:cNvPr id="2" name="Picture 1" descr="A map of a city&#10;&#10;AI-generated content may be incorrect.">
            <a:extLst>
              <a:ext uri="{FF2B5EF4-FFF2-40B4-BE49-F238E27FC236}">
                <a16:creationId xmlns:a16="http://schemas.microsoft.com/office/drawing/2014/main" id="{1FC6BAFE-8E71-B788-98CB-A545EC6793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6900" y="739775"/>
            <a:ext cx="5918200" cy="53784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250840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F7E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37554-5746-8D5B-677B-678F4739A5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C913522-61D2-F5E6-D765-5AE583CE63FD}"/>
              </a:ext>
            </a:extLst>
          </p:cNvPr>
          <p:cNvSpPr txBox="1"/>
          <p:nvPr/>
        </p:nvSpPr>
        <p:spPr>
          <a:xfrm>
            <a:off x="4256654" y="5287701"/>
            <a:ext cx="394207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12 </a:t>
            </a:r>
            <a:r>
              <a:rPr lang="en-US" err="1"/>
              <a:t>километара</a:t>
            </a:r>
            <a:r>
              <a:rPr lang="en-US" dirty="0"/>
              <a:t> </a:t>
            </a:r>
            <a:r>
              <a:rPr lang="en-US" err="1"/>
              <a:t>од</a:t>
            </a:r>
            <a:r>
              <a:rPr lang="en-US" dirty="0"/>
              <a:t> </a:t>
            </a:r>
            <a:r>
              <a:rPr lang="en-US" err="1"/>
              <a:t>центра</a:t>
            </a:r>
            <a:r>
              <a:rPr lang="en-US" dirty="0"/>
              <a:t> </a:t>
            </a:r>
            <a:r>
              <a:rPr lang="en-US" err="1"/>
              <a:t>Бања</a:t>
            </a:r>
            <a:r>
              <a:rPr lang="en-US" dirty="0"/>
              <a:t> </a:t>
            </a:r>
            <a:r>
              <a:rPr lang="en-US" err="1"/>
              <a:t>Луке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52DCE8-2DD7-EECB-2E3A-DDB483B954A5}"/>
              </a:ext>
            </a:extLst>
          </p:cNvPr>
          <p:cNvSpPr txBox="1"/>
          <p:nvPr/>
        </p:nvSpPr>
        <p:spPr>
          <a:xfrm>
            <a:off x="4359412" y="4965153"/>
            <a:ext cx="42062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err="1"/>
              <a:t>Налази</a:t>
            </a:r>
            <a:r>
              <a:rPr lang="en-US" dirty="0"/>
              <a:t> </a:t>
            </a:r>
            <a:r>
              <a:rPr lang="en-US" err="1"/>
              <a:t>се</a:t>
            </a:r>
            <a:r>
              <a:rPr lang="en-US" dirty="0"/>
              <a:t> </a:t>
            </a:r>
            <a:r>
              <a:rPr lang="en-US" err="1"/>
              <a:t>близу</a:t>
            </a:r>
            <a:r>
              <a:rPr lang="en-US" dirty="0"/>
              <a:t> </a:t>
            </a:r>
            <a:r>
              <a:rPr lang="en-US" err="1"/>
              <a:t>магистралног</a:t>
            </a:r>
            <a:r>
              <a:rPr lang="en-US" dirty="0"/>
              <a:t> </a:t>
            </a:r>
            <a:r>
              <a:rPr lang="en-US" err="1"/>
              <a:t>пута</a:t>
            </a:r>
            <a:r>
              <a:rPr lang="en-US" dirty="0"/>
              <a:t> </a:t>
            </a:r>
            <a:r>
              <a:rPr lang="en-US" err="1"/>
              <a:t>Бања</a:t>
            </a:r>
            <a:r>
              <a:rPr lang="en-US" dirty="0"/>
              <a:t> </a:t>
            </a:r>
            <a:r>
              <a:rPr lang="en-US" err="1"/>
              <a:t>Лука-Приједор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32DF72-6ED6-8CC0-7AD5-6294C3E5665E}"/>
              </a:ext>
            </a:extLst>
          </p:cNvPr>
          <p:cNvSpPr txBox="1"/>
          <p:nvPr/>
        </p:nvSpPr>
        <p:spPr>
          <a:xfrm>
            <a:off x="4961423" y="5384157"/>
            <a:ext cx="36068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Школа</a:t>
            </a:r>
            <a:r>
              <a:rPr lang="en-US" dirty="0"/>
              <a:t> </a:t>
            </a:r>
            <a:r>
              <a:rPr lang="en-US" dirty="0" err="1"/>
              <a:t>се</a:t>
            </a:r>
            <a:r>
              <a:rPr lang="en-US" dirty="0"/>
              <a:t> </a:t>
            </a:r>
            <a:r>
              <a:rPr lang="en-US" dirty="0" err="1"/>
              <a:t>налази</a:t>
            </a:r>
            <a:r>
              <a:rPr lang="en-US" dirty="0"/>
              <a:t> у </a:t>
            </a:r>
            <a:r>
              <a:rPr lang="en-US" dirty="0" err="1"/>
              <a:t>Драгочају</a:t>
            </a:r>
            <a:r>
              <a:rPr lang="en-US" dirty="0"/>
              <a:t>, </a:t>
            </a:r>
            <a:r>
              <a:rPr lang="en-US" dirty="0" err="1"/>
              <a:t>приградском</a:t>
            </a:r>
            <a:r>
              <a:rPr lang="en-US" dirty="0"/>
              <a:t> </a:t>
            </a:r>
            <a:r>
              <a:rPr lang="en-US" dirty="0" err="1"/>
              <a:t>насељу</a:t>
            </a:r>
            <a:r>
              <a:rPr lang="en-US" dirty="0"/>
              <a:t> </a:t>
            </a:r>
            <a:r>
              <a:rPr lang="en-US" dirty="0" err="1"/>
              <a:t>Бања</a:t>
            </a:r>
            <a:r>
              <a:rPr lang="en-US" dirty="0"/>
              <a:t> </a:t>
            </a:r>
            <a:r>
              <a:rPr lang="en-US" dirty="0" err="1"/>
              <a:t>Луке</a:t>
            </a:r>
            <a:endParaRPr lang="en-US"/>
          </a:p>
        </p:txBody>
      </p:sp>
      <p:pic>
        <p:nvPicPr>
          <p:cNvPr id="2" name="Picture 1" descr="A map of a city&#10;&#10;AI-generated content may be incorrect.">
            <a:extLst>
              <a:ext uri="{FF2B5EF4-FFF2-40B4-BE49-F238E27FC236}">
                <a16:creationId xmlns:a16="http://schemas.microsoft.com/office/drawing/2014/main" id="{4F54E363-391F-C364-CE11-D089CD131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6900" y="3513455"/>
            <a:ext cx="5918200" cy="53784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026387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F7E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8A7DDC-CE50-9744-4600-440EAC173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AFF14EC-DC92-B57B-0541-73F9DC82059F}"/>
              </a:ext>
            </a:extLst>
          </p:cNvPr>
          <p:cNvSpPr txBox="1"/>
          <p:nvPr/>
        </p:nvSpPr>
        <p:spPr>
          <a:xfrm>
            <a:off x="7834774" y="2711048"/>
            <a:ext cx="394207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/>
              <a:t>12 </a:t>
            </a:r>
            <a:r>
              <a:rPr lang="en-US" sz="2000" err="1"/>
              <a:t>километара</a:t>
            </a:r>
            <a:r>
              <a:rPr lang="en-US" sz="2000" dirty="0"/>
              <a:t> </a:t>
            </a:r>
            <a:r>
              <a:rPr lang="en-US" sz="2000" err="1"/>
              <a:t>од</a:t>
            </a:r>
            <a:r>
              <a:rPr lang="en-US" sz="2000" dirty="0"/>
              <a:t> </a:t>
            </a:r>
            <a:r>
              <a:rPr lang="en-US" sz="2000" err="1"/>
              <a:t>центра</a:t>
            </a:r>
            <a:r>
              <a:rPr lang="en-US" sz="2000" dirty="0"/>
              <a:t> </a:t>
            </a:r>
            <a:r>
              <a:rPr lang="en-US" sz="2000" err="1"/>
              <a:t>Бања</a:t>
            </a:r>
            <a:r>
              <a:rPr lang="en-US" sz="2000" dirty="0"/>
              <a:t> </a:t>
            </a:r>
            <a:r>
              <a:rPr lang="en-US" sz="2000" err="1"/>
              <a:t>Луке</a:t>
            </a:r>
            <a:endParaRPr lang="en-US" sz="2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D69BFE-599D-3454-DC8A-42CB3DF3B90F}"/>
              </a:ext>
            </a:extLst>
          </p:cNvPr>
          <p:cNvSpPr txBox="1"/>
          <p:nvPr/>
        </p:nvSpPr>
        <p:spPr>
          <a:xfrm>
            <a:off x="2343488" y="1579558"/>
            <a:ext cx="81995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err="1"/>
              <a:t>Налази</a:t>
            </a:r>
            <a:r>
              <a:rPr lang="en-US" sz="2400" dirty="0"/>
              <a:t> </a:t>
            </a:r>
            <a:r>
              <a:rPr lang="en-US" sz="2400" err="1"/>
              <a:t>се</a:t>
            </a:r>
            <a:r>
              <a:rPr lang="en-US" sz="2400" dirty="0"/>
              <a:t> </a:t>
            </a:r>
            <a:r>
              <a:rPr lang="en-US" sz="2400" err="1"/>
              <a:t>близу</a:t>
            </a:r>
            <a:r>
              <a:rPr lang="en-US" sz="2400" dirty="0"/>
              <a:t> </a:t>
            </a:r>
            <a:r>
              <a:rPr lang="en-US" sz="2400" err="1"/>
              <a:t>магистралног</a:t>
            </a:r>
            <a:r>
              <a:rPr lang="en-US" sz="2400" dirty="0"/>
              <a:t> </a:t>
            </a:r>
            <a:r>
              <a:rPr lang="en-US" sz="2400" err="1"/>
              <a:t>пута</a:t>
            </a:r>
            <a:r>
              <a:rPr lang="en-US" sz="2400" dirty="0"/>
              <a:t> </a:t>
            </a:r>
            <a:r>
              <a:rPr lang="en-US" sz="2400" err="1"/>
              <a:t>Бања</a:t>
            </a:r>
            <a:r>
              <a:rPr lang="en-US" sz="2400" dirty="0"/>
              <a:t> </a:t>
            </a:r>
            <a:r>
              <a:rPr lang="en-US" sz="2400" err="1"/>
              <a:t>Лука-Приједор</a:t>
            </a: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F20044-AE35-35C4-F31D-B6AA5C2FD216}"/>
              </a:ext>
            </a:extLst>
          </p:cNvPr>
          <p:cNvSpPr txBox="1"/>
          <p:nvPr/>
        </p:nvSpPr>
        <p:spPr>
          <a:xfrm>
            <a:off x="3600" y="2712334"/>
            <a:ext cx="663550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err="1"/>
              <a:t>Школа</a:t>
            </a:r>
            <a:r>
              <a:rPr lang="en-US" sz="2400" dirty="0"/>
              <a:t> </a:t>
            </a:r>
            <a:r>
              <a:rPr lang="en-US" sz="2400" err="1"/>
              <a:t>се</a:t>
            </a:r>
            <a:r>
              <a:rPr lang="en-US" sz="2400" dirty="0"/>
              <a:t> </a:t>
            </a:r>
            <a:r>
              <a:rPr lang="en-US" sz="2400" err="1"/>
              <a:t>налази</a:t>
            </a:r>
            <a:r>
              <a:rPr lang="en-US" sz="2400" dirty="0"/>
              <a:t> у </a:t>
            </a:r>
            <a:r>
              <a:rPr lang="en-US" sz="2400" err="1"/>
              <a:t>Драгочају</a:t>
            </a:r>
            <a:r>
              <a:rPr lang="en-US" sz="2400" dirty="0"/>
              <a:t>, </a:t>
            </a:r>
            <a:r>
              <a:rPr lang="en-US" sz="2400" err="1"/>
              <a:t>приградском</a:t>
            </a:r>
            <a:r>
              <a:rPr lang="en-US" sz="2400" dirty="0"/>
              <a:t> </a:t>
            </a:r>
            <a:r>
              <a:rPr lang="en-US" sz="2400" err="1"/>
              <a:t>насељу</a:t>
            </a:r>
            <a:r>
              <a:rPr lang="en-US" sz="2400" dirty="0"/>
              <a:t> </a:t>
            </a:r>
            <a:r>
              <a:rPr lang="en-US" sz="2400" err="1"/>
              <a:t>Бања</a:t>
            </a:r>
            <a:r>
              <a:rPr lang="en-US" sz="2400" dirty="0"/>
              <a:t> </a:t>
            </a:r>
            <a:r>
              <a:rPr lang="en-US" sz="2400" err="1"/>
              <a:t>Луке</a:t>
            </a:r>
            <a:endParaRPr lang="en-US" sz="2400"/>
          </a:p>
        </p:txBody>
      </p:sp>
      <p:pic>
        <p:nvPicPr>
          <p:cNvPr id="2" name="Picture 1" descr="A map of a city&#10;&#10;AI-generated content may be incorrect.">
            <a:extLst>
              <a:ext uri="{FF2B5EF4-FFF2-40B4-BE49-F238E27FC236}">
                <a16:creationId xmlns:a16="http://schemas.microsoft.com/office/drawing/2014/main" id="{93637021-C483-1182-1A0B-0287673924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701" y="3548565"/>
            <a:ext cx="5918200" cy="53784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870001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B5FA1DC-0DF8-38C3-C578-DD09E896AA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close up of a paper&#10;&#10;AI-generated content may be incorrect.">
            <a:extLst>
              <a:ext uri="{FF2B5EF4-FFF2-40B4-BE49-F238E27FC236}">
                <a16:creationId xmlns:a16="http://schemas.microsoft.com/office/drawing/2014/main" id="{C02D44C6-2406-342B-04EC-AD7EF14810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3350" y="-87630"/>
            <a:ext cx="12468860" cy="69418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CA7012-16F4-F2CA-2BAB-630B327B0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7079"/>
            <a:ext cx="5064372" cy="12572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i="1" u="sng" dirty="0" err="1"/>
              <a:t>Народна</a:t>
            </a:r>
            <a:r>
              <a:rPr lang="en-US" i="1" u="sng" dirty="0"/>
              <a:t> </a:t>
            </a:r>
            <a:r>
              <a:rPr lang="en-US" i="1" u="sng" dirty="0" err="1"/>
              <a:t>основна</a:t>
            </a:r>
            <a:r>
              <a:rPr lang="en-US" i="1" u="sng" dirty="0"/>
              <a:t> </a:t>
            </a:r>
            <a:r>
              <a:rPr lang="en-US" i="1" u="sng" dirty="0" err="1"/>
              <a:t>школа</a:t>
            </a:r>
            <a:r>
              <a:rPr lang="en-US" i="1" u="sng" dirty="0"/>
              <a:t> </a:t>
            </a:r>
            <a:r>
              <a:rPr lang="sr-Cyrl-BA" i="1" u="sng" dirty="0" smtClean="0"/>
              <a:t>„</a:t>
            </a:r>
            <a:r>
              <a:rPr lang="en-US" i="1" u="sng" dirty="0" err="1" smtClean="0"/>
              <a:t>Драгочај</a:t>
            </a:r>
            <a:r>
              <a:rPr lang="sr-Cyrl-BA" i="1" u="sng" dirty="0" smtClean="0"/>
              <a:t>“</a:t>
            </a:r>
            <a:r>
              <a:rPr lang="en-US" i="1" u="sng" dirty="0" smtClean="0"/>
              <a:t> </a:t>
            </a:r>
            <a:r>
              <a:rPr lang="en-US" i="1" u="sng" dirty="0"/>
              <a:t>1909-1945.</a:t>
            </a:r>
          </a:p>
        </p:txBody>
      </p:sp>
      <p:pic>
        <p:nvPicPr>
          <p:cNvPr id="5" name="Content Placeholder 4" descr="A paper with writing on it&#10;&#10;AI-generated content may be incorrect.">
            <a:extLst>
              <a:ext uri="{FF2B5EF4-FFF2-40B4-BE49-F238E27FC236}">
                <a16:creationId xmlns:a16="http://schemas.microsoft.com/office/drawing/2014/main" id="{7B5E3FB1-8142-FFE9-17ED-C2DC445679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rcRect t="22192" r="-2" b="41231"/>
          <a:stretch>
            <a:fillRect/>
          </a:stretch>
        </p:blipFill>
        <p:spPr>
          <a:xfrm>
            <a:off x="1608829" y="949959"/>
            <a:ext cx="3911642" cy="2469082"/>
          </a:xfrm>
          <a:prstGeom prst="rect">
            <a:avLst/>
          </a:prstGeom>
        </p:spPr>
      </p:pic>
      <p:pic>
        <p:nvPicPr>
          <p:cNvPr id="6" name="Content Placeholder 5" descr="A close up of a book&#10;&#10;AI-generated content may be incorrect.">
            <a:extLst>
              <a:ext uri="{FF2B5EF4-FFF2-40B4-BE49-F238E27FC236}">
                <a16:creationId xmlns:a16="http://schemas.microsoft.com/office/drawing/2014/main" id="{60199829-AFA5-4E58-FFD7-110165CCFE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rcRect t="22794" r="2" b="40319"/>
          <a:stretch>
            <a:fillRect/>
          </a:stretch>
        </p:blipFill>
        <p:spPr>
          <a:xfrm>
            <a:off x="1608828" y="3530398"/>
            <a:ext cx="3911643" cy="24690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66568E-3CE1-086F-BD70-28EA32B996D9}"/>
              </a:ext>
            </a:extLst>
          </p:cNvPr>
          <p:cNvSpPr txBox="1"/>
          <p:nvPr/>
        </p:nvSpPr>
        <p:spPr>
          <a:xfrm>
            <a:off x="6096000" y="2482850"/>
            <a:ext cx="5817805" cy="437007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 </a:t>
            </a:r>
            <a:r>
              <a:rPr lang="en-US" sz="2000" dirty="0" err="1"/>
              <a:t>Те</a:t>
            </a:r>
            <a:r>
              <a:rPr lang="en-US" sz="2000" dirty="0"/>
              <a:t> </a:t>
            </a:r>
            <a:r>
              <a:rPr lang="en-US" sz="2000" dirty="0" err="1"/>
              <a:t>давне</a:t>
            </a:r>
            <a:r>
              <a:rPr lang="en-US" sz="2000" dirty="0"/>
              <a:t> 1909. </a:t>
            </a:r>
            <a:r>
              <a:rPr lang="en-US" sz="2000" dirty="0" err="1"/>
              <a:t>године</a:t>
            </a:r>
            <a:r>
              <a:rPr lang="en-US" sz="2000" dirty="0"/>
              <a:t> </a:t>
            </a:r>
            <a:r>
              <a:rPr lang="en-US" sz="2000" dirty="0" err="1"/>
              <a:t>мјештани</a:t>
            </a:r>
            <a:r>
              <a:rPr lang="en-US" sz="2000" dirty="0"/>
              <a:t> </a:t>
            </a:r>
            <a:r>
              <a:rPr lang="en-US" sz="2000" dirty="0" err="1"/>
              <a:t>села</a:t>
            </a:r>
            <a:r>
              <a:rPr lang="en-US" sz="2000" dirty="0"/>
              <a:t> </a:t>
            </a:r>
            <a:r>
              <a:rPr lang="en-US" sz="2000" dirty="0" err="1"/>
              <a:t>прикупили</a:t>
            </a:r>
            <a:r>
              <a:rPr lang="en-US" sz="2000" dirty="0"/>
              <a:t> </a:t>
            </a:r>
            <a:r>
              <a:rPr lang="en-US" sz="2000" dirty="0" err="1"/>
              <a:t>су</a:t>
            </a:r>
            <a:r>
              <a:rPr lang="en-US" sz="2000" dirty="0"/>
              <a:t> </a:t>
            </a:r>
            <a:r>
              <a:rPr lang="en-US" sz="2000" dirty="0" err="1"/>
              <a:t>грађевински</a:t>
            </a:r>
            <a:r>
              <a:rPr lang="en-US" sz="2000" dirty="0"/>
              <a:t> </a:t>
            </a:r>
            <a:r>
              <a:rPr lang="en-US" sz="2000" dirty="0" err="1"/>
              <a:t>материјал</a:t>
            </a:r>
            <a:r>
              <a:rPr lang="en-US" sz="2000" dirty="0"/>
              <a:t> </a:t>
            </a:r>
            <a:r>
              <a:rPr lang="en-US" sz="2000" dirty="0" err="1"/>
              <a:t>који</a:t>
            </a:r>
            <a:r>
              <a:rPr lang="en-US" sz="2000" dirty="0"/>
              <a:t> </a:t>
            </a:r>
            <a:r>
              <a:rPr lang="en-US" sz="2000" dirty="0" err="1"/>
              <a:t>су</a:t>
            </a:r>
            <a:r>
              <a:rPr lang="en-US" sz="2000" dirty="0"/>
              <a:t> </a:t>
            </a:r>
            <a:r>
              <a:rPr lang="en-US" sz="2000" dirty="0" smtClean="0"/>
              <a:t> </a:t>
            </a:r>
            <a:r>
              <a:rPr lang="en-US" sz="2000" dirty="0" err="1"/>
              <a:t>имали</a:t>
            </a:r>
            <a:r>
              <a:rPr lang="en-US" sz="2000" dirty="0"/>
              <a:t> у </a:t>
            </a:r>
            <a:r>
              <a:rPr lang="en-US" sz="2000" dirty="0" err="1"/>
              <a:t>свом</a:t>
            </a:r>
            <a:r>
              <a:rPr lang="en-US" sz="2000" dirty="0"/>
              <a:t> </a:t>
            </a:r>
            <a:r>
              <a:rPr lang="en-US" sz="2000" dirty="0" err="1"/>
              <a:t>мјесту</a:t>
            </a:r>
            <a:r>
              <a:rPr lang="en-US" sz="2000" dirty="0"/>
              <a:t> и </a:t>
            </a:r>
            <a:r>
              <a:rPr lang="en-US" sz="2000" dirty="0" err="1"/>
              <a:t>уложили</a:t>
            </a:r>
            <a:r>
              <a:rPr lang="en-US" sz="2000" dirty="0"/>
              <a:t> </a:t>
            </a:r>
            <a:r>
              <a:rPr lang="en-US" sz="2000" dirty="0" err="1"/>
              <a:t>су</a:t>
            </a:r>
            <a:r>
              <a:rPr lang="en-US" sz="2000" dirty="0"/>
              <a:t> </a:t>
            </a:r>
            <a:r>
              <a:rPr lang="en-US" sz="2000" dirty="0" err="1"/>
              <a:t>сву</a:t>
            </a:r>
            <a:r>
              <a:rPr lang="en-US" sz="2000" dirty="0"/>
              <a:t> </a:t>
            </a:r>
            <a:r>
              <a:rPr lang="en-US" sz="2000" dirty="0" err="1"/>
              <a:t>своју</a:t>
            </a:r>
            <a:r>
              <a:rPr lang="en-US" sz="2000" dirty="0"/>
              <a:t> </a:t>
            </a:r>
            <a:r>
              <a:rPr lang="en-US" sz="2000" dirty="0" err="1"/>
              <a:t>физичку</a:t>
            </a:r>
            <a:r>
              <a:rPr lang="en-US" sz="2000" dirty="0"/>
              <a:t> </a:t>
            </a:r>
            <a:r>
              <a:rPr lang="en-US" sz="2000" dirty="0" err="1"/>
              <a:t>снагу</a:t>
            </a:r>
            <a:r>
              <a:rPr lang="en-US" sz="2000" dirty="0"/>
              <a:t> и </a:t>
            </a:r>
            <a:r>
              <a:rPr lang="en-US" sz="2000" dirty="0" err="1"/>
              <a:t>изградили</a:t>
            </a:r>
            <a:r>
              <a:rPr lang="en-US" sz="2000" dirty="0"/>
              <a:t> </a:t>
            </a:r>
            <a:r>
              <a:rPr lang="en-US" sz="2000" dirty="0" err="1"/>
              <a:t>школску</a:t>
            </a:r>
            <a:r>
              <a:rPr lang="en-US" sz="2000" dirty="0"/>
              <a:t> </a:t>
            </a:r>
            <a:r>
              <a:rPr lang="en-US" sz="2000" dirty="0" err="1"/>
              <a:t>зграду</a:t>
            </a:r>
            <a:r>
              <a:rPr lang="en-US" sz="2000" dirty="0"/>
              <a:t>.</a:t>
            </a:r>
            <a:endParaRPr lang="en-US" dirty="0"/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 </a:t>
            </a:r>
            <a:r>
              <a:rPr lang="en-US" sz="2000" dirty="0" err="1"/>
              <a:t>Послије</a:t>
            </a:r>
            <a:r>
              <a:rPr lang="en-US" sz="2000" dirty="0"/>
              <a:t> </a:t>
            </a:r>
            <a:r>
              <a:rPr lang="en-US" sz="2000" dirty="0" err="1"/>
              <a:t>завршетка</a:t>
            </a:r>
            <a:r>
              <a:rPr lang="en-US" sz="2000" dirty="0"/>
              <a:t> </a:t>
            </a:r>
            <a:r>
              <a:rPr lang="en-US" sz="2000" dirty="0" err="1"/>
              <a:t>зграде</a:t>
            </a:r>
            <a:r>
              <a:rPr lang="en-US" sz="2000" dirty="0"/>
              <a:t> 14. </a:t>
            </a:r>
            <a:r>
              <a:rPr lang="en-US" sz="2000" dirty="0" err="1"/>
              <a:t>новембра</a:t>
            </a:r>
            <a:r>
              <a:rPr lang="en-US" sz="2000" dirty="0"/>
              <a:t> 1909. </a:t>
            </a:r>
            <a:r>
              <a:rPr lang="en-US" sz="2000" dirty="0" err="1"/>
              <a:t>године</a:t>
            </a:r>
            <a:r>
              <a:rPr lang="en-US" sz="2000" dirty="0"/>
              <a:t> </a:t>
            </a:r>
            <a:r>
              <a:rPr lang="en-US" sz="2000" dirty="0" err="1"/>
              <a:t>почиње</a:t>
            </a:r>
            <a:r>
              <a:rPr lang="en-US" sz="2000" dirty="0"/>
              <a:t> </a:t>
            </a:r>
            <a:r>
              <a:rPr lang="en-US" sz="2000" dirty="0" err="1"/>
              <a:t>са</a:t>
            </a:r>
            <a:r>
              <a:rPr lang="en-US" sz="2000" dirty="0"/>
              <a:t> </a:t>
            </a:r>
            <a:r>
              <a:rPr lang="en-US" sz="2000" dirty="0" err="1"/>
              <a:t>радом</a:t>
            </a:r>
            <a:r>
              <a:rPr lang="en-US" sz="2000" dirty="0"/>
              <a:t> </a:t>
            </a:r>
            <a:r>
              <a:rPr lang="en-US" sz="2000" dirty="0" err="1"/>
              <a:t>четворогодишња</a:t>
            </a:r>
            <a:r>
              <a:rPr lang="en-US" sz="2000" dirty="0"/>
              <a:t> </a:t>
            </a:r>
            <a:r>
              <a:rPr lang="en-US" sz="2000" dirty="0" err="1"/>
              <a:t>Народна</a:t>
            </a:r>
            <a:r>
              <a:rPr lang="en-US" sz="2000" dirty="0"/>
              <a:t> </a:t>
            </a:r>
            <a:r>
              <a:rPr lang="en-US" sz="2000" dirty="0" err="1"/>
              <a:t>основна</a:t>
            </a:r>
            <a:r>
              <a:rPr lang="en-US" sz="2000" dirty="0"/>
              <a:t> </a:t>
            </a:r>
            <a:r>
              <a:rPr lang="en-US" sz="2000" dirty="0" err="1"/>
              <a:t>школа</a:t>
            </a:r>
            <a:r>
              <a:rPr lang="en-US" sz="2000" dirty="0"/>
              <a:t> у </a:t>
            </a:r>
            <a:r>
              <a:rPr lang="en-US" sz="2000" dirty="0" err="1"/>
              <a:t>Драгочају</a:t>
            </a:r>
            <a:r>
              <a:rPr lang="en-US" sz="2000" dirty="0"/>
              <a:t>. </a:t>
            </a:r>
            <a:endParaRPr lang="en-US" dirty="0"/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 </a:t>
            </a:r>
            <a:r>
              <a:rPr lang="en-US" sz="2000" dirty="0" err="1"/>
              <a:t>Те</a:t>
            </a:r>
            <a:r>
              <a:rPr lang="en-US" sz="2000" dirty="0"/>
              <a:t> </a:t>
            </a:r>
            <a:r>
              <a:rPr lang="en-US" sz="2000" dirty="0" err="1"/>
              <a:t>године</a:t>
            </a:r>
            <a:r>
              <a:rPr lang="en-US" sz="2000" dirty="0"/>
              <a:t> </a:t>
            </a:r>
            <a:r>
              <a:rPr lang="en-US" sz="2000" dirty="0" err="1"/>
              <a:t>уписано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67 </a:t>
            </a:r>
            <a:r>
              <a:rPr lang="en-US" sz="2000" dirty="0" err="1"/>
              <a:t>ученика</a:t>
            </a:r>
            <a:r>
              <a:rPr lang="en-US" sz="2000" dirty="0"/>
              <a:t>.</a:t>
            </a:r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 </a:t>
            </a:r>
            <a:r>
              <a:rPr lang="en-US" sz="2000" dirty="0" err="1"/>
              <a:t>Од</a:t>
            </a:r>
            <a:r>
              <a:rPr lang="en-US" sz="2000" dirty="0"/>
              <a:t> </a:t>
            </a:r>
            <a:r>
              <a:rPr lang="en-US" sz="2000" dirty="0" err="1"/>
              <a:t>тога</a:t>
            </a:r>
            <a:r>
              <a:rPr lang="en-US" sz="2000" dirty="0"/>
              <a:t> 65 </a:t>
            </a:r>
            <a:r>
              <a:rPr lang="en-US" sz="2000" dirty="0" err="1"/>
              <a:t>су</a:t>
            </a:r>
            <a:r>
              <a:rPr lang="en-US" sz="2000" dirty="0"/>
              <a:t> </a:t>
            </a:r>
            <a:r>
              <a:rPr lang="en-US" sz="2000" dirty="0" err="1"/>
              <a:t>били</a:t>
            </a:r>
            <a:r>
              <a:rPr lang="en-US" sz="2000" dirty="0"/>
              <a:t> </a:t>
            </a:r>
            <a:r>
              <a:rPr lang="en-US" sz="2000" dirty="0" err="1"/>
              <a:t>дјечаци</a:t>
            </a:r>
            <a:r>
              <a:rPr lang="en-US" sz="2000" dirty="0"/>
              <a:t>, а 2 </a:t>
            </a:r>
            <a:r>
              <a:rPr lang="en-US" sz="2000" dirty="0" err="1"/>
              <a:t>дјевојчице</a:t>
            </a:r>
            <a:r>
              <a:rPr lang="en-US" sz="20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FC9911-1DB2-6D37-5368-1A63F1550C4C}"/>
              </a:ext>
            </a:extLst>
          </p:cNvPr>
          <p:cNvSpPr txBox="1"/>
          <p:nvPr/>
        </p:nvSpPr>
        <p:spPr>
          <a:xfrm>
            <a:off x="2301239" y="299818"/>
            <a:ext cx="2519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dirty="0" err="1"/>
              <a:t>Стандард</a:t>
            </a:r>
            <a:r>
              <a:rPr lang="en-US" b="1" i="1" dirty="0"/>
              <a:t> </a:t>
            </a:r>
            <a:r>
              <a:rPr lang="en-US" b="1" i="1" dirty="0" err="1"/>
              <a:t>оцјењивања</a:t>
            </a:r>
            <a:endParaRPr lang="en-US" b="1" i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C975A1-A9B4-6F98-7E9E-8716C9F8E65A}"/>
              </a:ext>
            </a:extLst>
          </p:cNvPr>
          <p:cNvSpPr txBox="1"/>
          <p:nvPr/>
        </p:nvSpPr>
        <p:spPr>
          <a:xfrm>
            <a:off x="2387600" y="6126480"/>
            <a:ext cx="234695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dirty="0" err="1"/>
              <a:t>Први</a:t>
            </a:r>
            <a:r>
              <a:rPr lang="en-US" b="1" i="1" dirty="0"/>
              <a:t> </a:t>
            </a:r>
            <a:r>
              <a:rPr lang="en-US" b="1" i="1" dirty="0" err="1"/>
              <a:t>главни</a:t>
            </a:r>
            <a:r>
              <a:rPr lang="en-US" b="1" i="1" dirty="0"/>
              <a:t> </a:t>
            </a:r>
            <a:r>
              <a:rPr lang="en-US" b="1" i="1" dirty="0" err="1"/>
              <a:t>именик</a:t>
            </a:r>
            <a:endParaRPr lang="en-US" b="1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36424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111884B-1628-45AC-A311-A234B1431511}"/>
              </a:ext>
            </a:extLst>
          </p:cNvPr>
          <p:cNvSpPr/>
          <p:nvPr/>
        </p:nvSpPr>
        <p:spPr>
          <a:xfrm>
            <a:off x="162560" y="1021380"/>
            <a:ext cx="11863832" cy="5699759"/>
          </a:xfrm>
          <a:prstGeom prst="roundRect">
            <a:avLst/>
          </a:prstGeom>
          <a:solidFill>
            <a:schemeClr val="bg2"/>
          </a:solidFill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D1FA1D8-B2CE-E4AA-6B2B-07BA395E2290}"/>
              </a:ext>
            </a:extLst>
          </p:cNvPr>
          <p:cNvSpPr/>
          <p:nvPr/>
        </p:nvSpPr>
        <p:spPr>
          <a:xfrm>
            <a:off x="8981442" y="838935"/>
            <a:ext cx="302768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BABA731-2100-4E82-0DE9-21E6E8F6C8D2}"/>
              </a:ext>
            </a:extLst>
          </p:cNvPr>
          <p:cNvSpPr/>
          <p:nvPr/>
        </p:nvSpPr>
        <p:spPr>
          <a:xfrm>
            <a:off x="6045203" y="836181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1C2F71A-442D-2AE4-7C9B-F460EFECBFE7}"/>
              </a:ext>
            </a:extLst>
          </p:cNvPr>
          <p:cNvSpPr/>
          <p:nvPr/>
        </p:nvSpPr>
        <p:spPr>
          <a:xfrm>
            <a:off x="3108960" y="822960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88315AE-F6D1-CB7C-CC47-898C65C96AED}"/>
              </a:ext>
            </a:extLst>
          </p:cNvPr>
          <p:cNvSpPr/>
          <p:nvPr/>
        </p:nvSpPr>
        <p:spPr>
          <a:xfrm>
            <a:off x="162560" y="822960"/>
            <a:ext cx="2946400" cy="9652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6D84BD-B0B5-4CA1-46C8-FBA79E79EC1B}"/>
              </a:ext>
            </a:extLst>
          </p:cNvPr>
          <p:cNvSpPr txBox="1"/>
          <p:nvPr/>
        </p:nvSpPr>
        <p:spPr>
          <a:xfrm>
            <a:off x="90552" y="1035638"/>
            <a:ext cx="3090415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dirty="0" err="1"/>
              <a:t>Стјепан</a:t>
            </a:r>
            <a:r>
              <a:rPr lang="en-US" sz="2500" dirty="0"/>
              <a:t> </a:t>
            </a:r>
            <a:r>
              <a:rPr lang="en-US" sz="2500" dirty="0" err="1"/>
              <a:t>Крањчевић</a:t>
            </a:r>
            <a:endParaRPr lang="en-US" sz="25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7B9B1F-BD59-22FA-7F59-5520D59DDF4A}"/>
              </a:ext>
            </a:extLst>
          </p:cNvPr>
          <p:cNvSpPr txBox="1"/>
          <p:nvPr/>
        </p:nvSpPr>
        <p:spPr>
          <a:xfrm>
            <a:off x="3288540" y="809739"/>
            <a:ext cx="2566921" cy="5693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1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Ристо</a:t>
            </a:r>
            <a:r>
              <a:rPr lang="en-US" sz="31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31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Стојнић</a:t>
            </a:r>
            <a:endParaRPr lang="en-US" sz="31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472F96-93A0-378D-7087-EBDBF486A863}"/>
              </a:ext>
            </a:extLst>
          </p:cNvPr>
          <p:cNvSpPr txBox="1"/>
          <p:nvPr/>
        </p:nvSpPr>
        <p:spPr>
          <a:xfrm>
            <a:off x="6265289" y="871295"/>
            <a:ext cx="2621282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Тахир</a:t>
            </a:r>
            <a:r>
              <a:rPr lang="en-US" sz="27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Мисирлић</a:t>
            </a:r>
            <a:endParaRPr lang="en-US" sz="27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E9C4CC-CF24-21DE-FFD6-49251B004D80}"/>
              </a:ext>
            </a:extLst>
          </p:cNvPr>
          <p:cNvSpPr txBox="1"/>
          <p:nvPr/>
        </p:nvSpPr>
        <p:spPr>
          <a:xfrm>
            <a:off x="9047480" y="840995"/>
            <a:ext cx="29057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Драга</a:t>
            </a:r>
            <a:r>
              <a:rPr lang="en-US" sz="27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Милошевић</a:t>
            </a:r>
            <a:endParaRPr lang="en-US" sz="27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E786956-A3AF-0797-2B76-D91BFBB590F8}"/>
              </a:ext>
            </a:extLst>
          </p:cNvPr>
          <p:cNvSpPr txBox="1"/>
          <p:nvPr/>
        </p:nvSpPr>
        <p:spPr>
          <a:xfrm>
            <a:off x="5669280" y="1949883"/>
            <a:ext cx="371856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i="1" dirty="0" err="1"/>
              <a:t>Стјепан</a:t>
            </a:r>
            <a:r>
              <a:rPr lang="en-US" sz="3200" b="1" i="1" dirty="0"/>
              <a:t> </a:t>
            </a:r>
            <a:r>
              <a:rPr lang="en-US" sz="3200" b="1" i="1" dirty="0" err="1"/>
              <a:t>Крањчевић</a:t>
            </a:r>
            <a:endParaRPr lang="en-US" sz="3200" b="1" i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9C0FAA-D0F1-63FB-E0F8-2FC1B5845F6B}"/>
              </a:ext>
            </a:extLst>
          </p:cNvPr>
          <p:cNvSpPr txBox="1"/>
          <p:nvPr/>
        </p:nvSpPr>
        <p:spPr>
          <a:xfrm>
            <a:off x="5274040" y="3055464"/>
            <a:ext cx="592328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 err="1"/>
              <a:t>Први</a:t>
            </a:r>
            <a:r>
              <a:rPr lang="en-US" sz="2000" dirty="0"/>
              <a:t> </a:t>
            </a:r>
            <a:r>
              <a:rPr lang="en-US" sz="2000" dirty="0" err="1"/>
              <a:t>учитељ</a:t>
            </a:r>
            <a:r>
              <a:rPr lang="en-US" sz="2000" dirty="0"/>
              <a:t> </a:t>
            </a:r>
            <a:r>
              <a:rPr lang="en-US" sz="2000" dirty="0" err="1"/>
              <a:t>који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</a:t>
            </a:r>
            <a:r>
              <a:rPr lang="en-US" sz="2000" dirty="0" err="1"/>
              <a:t>прије</a:t>
            </a:r>
            <a:r>
              <a:rPr lang="en-US" sz="2000" dirty="0"/>
              <a:t> 117 </a:t>
            </a:r>
            <a:r>
              <a:rPr lang="en-US" sz="2000" dirty="0" err="1"/>
              <a:t>година</a:t>
            </a:r>
            <a:r>
              <a:rPr lang="en-US" sz="2000" dirty="0"/>
              <a:t> </a:t>
            </a:r>
            <a:r>
              <a:rPr lang="en-US" sz="2000" dirty="0" err="1"/>
              <a:t>школске</a:t>
            </a:r>
            <a:r>
              <a:rPr lang="en-US" sz="2000" dirty="0"/>
              <a:t> </a:t>
            </a:r>
            <a:r>
              <a:rPr lang="en-US" sz="2000" dirty="0" smtClean="0"/>
              <a:t>1909/10</a:t>
            </a:r>
            <a:r>
              <a:rPr lang="sr-Cyrl-BA" sz="2000" dirty="0" smtClean="0"/>
              <a:t>.</a:t>
            </a:r>
            <a:r>
              <a:rPr lang="en-US" sz="2000" dirty="0" smtClean="0"/>
              <a:t> </a:t>
            </a:r>
            <a:r>
              <a:rPr lang="en-US" sz="2000" dirty="0" err="1"/>
              <a:t>године</a:t>
            </a:r>
            <a:r>
              <a:rPr lang="en-US" sz="2000" dirty="0"/>
              <a:t> </a:t>
            </a:r>
            <a:r>
              <a:rPr lang="en-US" sz="2000" dirty="0" err="1"/>
              <a:t>изводио</a:t>
            </a:r>
            <a:r>
              <a:rPr lang="en-US" sz="2000" dirty="0"/>
              <a:t> </a:t>
            </a:r>
            <a:r>
              <a:rPr lang="en-US" sz="2000" dirty="0" err="1"/>
              <a:t>наставу</a:t>
            </a:r>
            <a:r>
              <a:rPr lang="sr-Latn-BA" sz="2000" dirty="0"/>
              <a:t>.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 err="1"/>
              <a:t>Прва</a:t>
            </a:r>
            <a:r>
              <a:rPr lang="en-US" sz="2000" dirty="0"/>
              <a:t> </a:t>
            </a:r>
            <a:r>
              <a:rPr lang="en-US" sz="2000" dirty="0" err="1"/>
              <a:t>одјељенска</a:t>
            </a:r>
            <a:r>
              <a:rPr lang="en-US" sz="2000" dirty="0"/>
              <a:t> </a:t>
            </a:r>
            <a:r>
              <a:rPr lang="en-US" sz="2000" dirty="0" err="1"/>
              <a:t>књига</a:t>
            </a:r>
            <a:r>
              <a:rPr lang="en-US" sz="2000" dirty="0"/>
              <a:t> </a:t>
            </a:r>
            <a:r>
              <a:rPr lang="en-US" sz="2000" dirty="0" err="1"/>
              <a:t>звала</a:t>
            </a:r>
            <a:r>
              <a:rPr lang="en-US" sz="2000" dirty="0"/>
              <a:t> </a:t>
            </a:r>
            <a:r>
              <a:rPr lang="en-US" sz="2000" dirty="0" err="1"/>
              <a:t>се</a:t>
            </a:r>
            <a:r>
              <a:rPr lang="en-US" sz="2000" dirty="0"/>
              <a:t> </a:t>
            </a:r>
            <a:r>
              <a:rPr lang="en-US" sz="2000" dirty="0" err="1"/>
              <a:t>разредница</a:t>
            </a:r>
            <a:r>
              <a:rPr lang="en-US" sz="20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 err="1"/>
              <a:t>Крањчевић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и </a:t>
            </a:r>
            <a:r>
              <a:rPr lang="en-US" sz="2000" dirty="0" err="1"/>
              <a:t>сљедеће</a:t>
            </a:r>
            <a:r>
              <a:rPr lang="en-US" sz="2000" dirty="0"/>
              <a:t> </a:t>
            </a:r>
            <a:r>
              <a:rPr lang="en-US" sz="2000" dirty="0" err="1"/>
              <a:t>године</a:t>
            </a:r>
            <a:r>
              <a:rPr lang="en-US" sz="2000" dirty="0"/>
              <a:t> </a:t>
            </a:r>
            <a:r>
              <a:rPr lang="en-US" sz="2000" dirty="0" err="1"/>
              <a:t>изводио</a:t>
            </a:r>
            <a:r>
              <a:rPr lang="en-US" sz="2000" dirty="0"/>
              <a:t> </a:t>
            </a:r>
            <a:r>
              <a:rPr lang="en-US" sz="2000" dirty="0" err="1"/>
              <a:t>наставу</a:t>
            </a:r>
            <a:r>
              <a:rPr lang="en-US" sz="2000" dirty="0"/>
              <a:t> </a:t>
            </a:r>
            <a:r>
              <a:rPr lang="en-US" sz="2000" dirty="0" err="1"/>
              <a:t>која</a:t>
            </a:r>
            <a:r>
              <a:rPr lang="en-US" sz="2000" dirty="0"/>
              <a:t> </a:t>
            </a:r>
            <a:r>
              <a:rPr lang="en-US" sz="2000" dirty="0" err="1"/>
              <a:t>се</a:t>
            </a:r>
            <a:r>
              <a:rPr lang="en-US" sz="2000" dirty="0"/>
              <a:t> </a:t>
            </a:r>
            <a:r>
              <a:rPr lang="en-US" sz="2000" dirty="0" err="1"/>
              <a:t>дијелила</a:t>
            </a:r>
            <a:r>
              <a:rPr lang="en-US" sz="2000" dirty="0"/>
              <a:t> </a:t>
            </a:r>
            <a:r>
              <a:rPr lang="en-US" sz="2000" dirty="0" err="1"/>
              <a:t>на</a:t>
            </a:r>
            <a:r>
              <a:rPr lang="en-US" sz="2000" dirty="0"/>
              <a:t> </a:t>
            </a:r>
            <a:r>
              <a:rPr lang="en-US" sz="2000" dirty="0" err="1"/>
              <a:t>два</a:t>
            </a:r>
            <a:r>
              <a:rPr lang="en-US" sz="2000" dirty="0"/>
              <a:t> </a:t>
            </a:r>
            <a:r>
              <a:rPr lang="en-US" sz="2000" dirty="0" err="1"/>
              <a:t>семестра</a:t>
            </a:r>
            <a:r>
              <a:rPr lang="en-US" sz="20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 err="1"/>
              <a:t>Учитељ</a:t>
            </a:r>
            <a:r>
              <a:rPr lang="en-US" sz="2000" dirty="0"/>
              <a:t> </a:t>
            </a:r>
            <a:r>
              <a:rPr lang="en-US" sz="2000" dirty="0" err="1"/>
              <a:t>Стјепан</a:t>
            </a:r>
            <a:r>
              <a:rPr lang="en-US" sz="2000" dirty="0"/>
              <a:t> </a:t>
            </a:r>
            <a:r>
              <a:rPr lang="en-US" sz="2000" dirty="0" err="1"/>
              <a:t>изводио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</a:t>
            </a:r>
            <a:r>
              <a:rPr lang="en-US" sz="2000" dirty="0" err="1"/>
              <a:t>наставу</a:t>
            </a:r>
            <a:r>
              <a:rPr lang="en-US" sz="2000" dirty="0"/>
              <a:t> </a:t>
            </a:r>
            <a:r>
              <a:rPr lang="en-US" sz="2000" dirty="0" err="1"/>
              <a:t>до</a:t>
            </a:r>
            <a:r>
              <a:rPr lang="en-US" sz="2000" dirty="0"/>
              <a:t> 13.6.1914. </a:t>
            </a:r>
            <a:r>
              <a:rPr lang="en-US" sz="2000" dirty="0" err="1"/>
              <a:t>године</a:t>
            </a:r>
            <a:r>
              <a:rPr lang="en-US" sz="2000" dirty="0"/>
              <a:t> </a:t>
            </a:r>
            <a:r>
              <a:rPr lang="en-US" sz="2000" dirty="0" err="1"/>
              <a:t>када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</a:t>
            </a:r>
            <a:r>
              <a:rPr lang="en-US" sz="2000" dirty="0" err="1"/>
              <a:t>отишао</a:t>
            </a:r>
            <a:r>
              <a:rPr lang="en-US" sz="2000" dirty="0"/>
              <a:t> у </a:t>
            </a:r>
            <a:r>
              <a:rPr lang="en-US" sz="2000" dirty="0" err="1"/>
              <a:t>рат</a:t>
            </a:r>
            <a:r>
              <a:rPr lang="en-US" sz="20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 err="1"/>
              <a:t>Школска</a:t>
            </a:r>
            <a:r>
              <a:rPr lang="en-US" sz="2000" dirty="0"/>
              <a:t> </a:t>
            </a:r>
            <a:r>
              <a:rPr lang="en-US" sz="2000" dirty="0" smtClean="0"/>
              <a:t>1914/15</a:t>
            </a:r>
            <a:r>
              <a:rPr lang="sr-Cyrl-BA" sz="2000" dirty="0" smtClean="0"/>
              <a:t>.</a:t>
            </a:r>
            <a:r>
              <a:rPr lang="en-US" sz="2000" dirty="0" smtClean="0"/>
              <a:t> </a:t>
            </a:r>
            <a:r>
              <a:rPr lang="en-US" sz="2000" dirty="0" err="1"/>
              <a:t>почела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</a:t>
            </a:r>
            <a:r>
              <a:rPr lang="en-US" sz="2000" dirty="0" err="1"/>
              <a:t>са</a:t>
            </a:r>
            <a:r>
              <a:rPr lang="en-US" sz="2000" dirty="0"/>
              <a:t> </a:t>
            </a:r>
            <a:r>
              <a:rPr lang="en-US" sz="2000" dirty="0" err="1"/>
              <a:t>закашњењем</a:t>
            </a:r>
            <a:r>
              <a:rPr lang="en-US" sz="2000" dirty="0"/>
              <a:t> </a:t>
            </a:r>
            <a:r>
              <a:rPr lang="en-US" sz="2000" dirty="0" err="1"/>
              <a:t>због</a:t>
            </a:r>
            <a:r>
              <a:rPr lang="en-US" sz="2000" dirty="0"/>
              <a:t> </a:t>
            </a:r>
            <a:r>
              <a:rPr lang="en-US" sz="2000" dirty="0" err="1"/>
              <a:t>почетка</a:t>
            </a:r>
            <a:r>
              <a:rPr lang="en-US" sz="2000" dirty="0"/>
              <a:t> </a:t>
            </a:r>
            <a:r>
              <a:rPr lang="en-US" sz="2000" dirty="0" err="1"/>
              <a:t>Првог</a:t>
            </a:r>
            <a:r>
              <a:rPr lang="en-US" sz="2000" dirty="0"/>
              <a:t> </a:t>
            </a:r>
            <a:r>
              <a:rPr lang="en-US" sz="2000" dirty="0" err="1"/>
              <a:t>свјетског</a:t>
            </a:r>
            <a:r>
              <a:rPr lang="en-US" sz="2000" dirty="0"/>
              <a:t> </a:t>
            </a:r>
            <a:r>
              <a:rPr lang="en-US" sz="2000" dirty="0" err="1"/>
              <a:t>рата</a:t>
            </a:r>
            <a:r>
              <a:rPr lang="en-US" sz="2000" dirty="0"/>
              <a:t>.</a:t>
            </a:r>
          </a:p>
        </p:txBody>
      </p:sp>
      <p:pic>
        <p:nvPicPr>
          <p:cNvPr id="18" name="Picture 17" descr="A piece of paper with blue writing on it&#10;&#10;AI-generated content may be incorrect.">
            <a:extLst>
              <a:ext uri="{FF2B5EF4-FFF2-40B4-BE49-F238E27FC236}">
                <a16:creationId xmlns:a16="http://schemas.microsoft.com/office/drawing/2014/main" id="{17CACB59-753D-9D7E-191C-11D00A47CE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111" y="1889760"/>
            <a:ext cx="2661858" cy="414528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077322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607024-221E-2600-B86F-B0F30C235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B05A914-9E47-019A-6B8A-5E312FD69FB6}"/>
              </a:ext>
            </a:extLst>
          </p:cNvPr>
          <p:cNvSpPr/>
          <p:nvPr/>
        </p:nvSpPr>
        <p:spPr>
          <a:xfrm>
            <a:off x="162560" y="1001996"/>
            <a:ext cx="11863832" cy="5699759"/>
          </a:xfrm>
          <a:prstGeom prst="roundRect">
            <a:avLst/>
          </a:prstGeom>
          <a:solidFill>
            <a:schemeClr val="bg2"/>
          </a:solidFill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E887EA-6A81-2A47-2FB2-FB46701C89DF}"/>
              </a:ext>
            </a:extLst>
          </p:cNvPr>
          <p:cNvSpPr/>
          <p:nvPr/>
        </p:nvSpPr>
        <p:spPr>
          <a:xfrm>
            <a:off x="8958072" y="822960"/>
            <a:ext cx="302768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C8E8F37-D73C-C1A0-B3CD-D5053C9D81E0}"/>
              </a:ext>
            </a:extLst>
          </p:cNvPr>
          <p:cNvSpPr/>
          <p:nvPr/>
        </p:nvSpPr>
        <p:spPr>
          <a:xfrm>
            <a:off x="6055360" y="802025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0EEE7-9F0C-6924-BF11-1E1CBC74250F}"/>
              </a:ext>
            </a:extLst>
          </p:cNvPr>
          <p:cNvSpPr/>
          <p:nvPr/>
        </p:nvSpPr>
        <p:spPr>
          <a:xfrm>
            <a:off x="3108960" y="822960"/>
            <a:ext cx="2946400" cy="965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093D2B4-74D4-10FC-4BDD-042A3B7747D7}"/>
              </a:ext>
            </a:extLst>
          </p:cNvPr>
          <p:cNvSpPr/>
          <p:nvPr/>
        </p:nvSpPr>
        <p:spPr>
          <a:xfrm>
            <a:off x="162560" y="822960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FAFFA6-DEA3-FACE-33EC-9F0CF8DAE60C}"/>
              </a:ext>
            </a:extLst>
          </p:cNvPr>
          <p:cNvSpPr txBox="1"/>
          <p:nvPr/>
        </p:nvSpPr>
        <p:spPr>
          <a:xfrm>
            <a:off x="206248" y="889665"/>
            <a:ext cx="2858009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Стјепан</a:t>
            </a:r>
            <a:r>
              <a:rPr lang="en-US" sz="25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5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Крањчевић</a:t>
            </a:r>
            <a:endParaRPr lang="en-US" sz="25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061E8A-6D16-D05B-93D0-A95A1B0B2E56}"/>
              </a:ext>
            </a:extLst>
          </p:cNvPr>
          <p:cNvSpPr txBox="1"/>
          <p:nvPr/>
        </p:nvSpPr>
        <p:spPr>
          <a:xfrm>
            <a:off x="3164840" y="1010966"/>
            <a:ext cx="2834639" cy="5693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100" dirty="0" err="1"/>
              <a:t>Ристо</a:t>
            </a:r>
            <a:r>
              <a:rPr lang="en-US" sz="3100" dirty="0"/>
              <a:t> </a:t>
            </a:r>
            <a:r>
              <a:rPr lang="en-US" sz="3100" dirty="0" err="1"/>
              <a:t>Стојнић</a:t>
            </a:r>
            <a:endParaRPr lang="en-US" sz="3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98EC21-C414-7576-9F8B-96DE1CA5B44A}"/>
              </a:ext>
            </a:extLst>
          </p:cNvPr>
          <p:cNvSpPr txBox="1"/>
          <p:nvPr/>
        </p:nvSpPr>
        <p:spPr>
          <a:xfrm>
            <a:off x="6273801" y="881970"/>
            <a:ext cx="2651757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Тахир</a:t>
            </a:r>
            <a:r>
              <a:rPr lang="en-US" sz="27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Мисирлић</a:t>
            </a:r>
            <a:endParaRPr lang="en-US" sz="27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513DD2-C557-568E-1C7B-742192A2BF69}"/>
              </a:ext>
            </a:extLst>
          </p:cNvPr>
          <p:cNvSpPr txBox="1"/>
          <p:nvPr/>
        </p:nvSpPr>
        <p:spPr>
          <a:xfrm>
            <a:off x="8969757" y="889665"/>
            <a:ext cx="3004310" cy="5212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Драга</a:t>
            </a:r>
            <a:r>
              <a:rPr lang="en-US" sz="27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Милошевић</a:t>
            </a:r>
            <a:endParaRPr lang="en-US" sz="27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B74067-7FBB-3FFC-AF01-893BB87622EC}"/>
              </a:ext>
            </a:extLst>
          </p:cNvPr>
          <p:cNvSpPr txBox="1"/>
          <p:nvPr/>
        </p:nvSpPr>
        <p:spPr>
          <a:xfrm>
            <a:off x="5740400" y="1971040"/>
            <a:ext cx="371856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i="1" dirty="0" err="1"/>
              <a:t>Ристо</a:t>
            </a:r>
            <a:r>
              <a:rPr lang="en-US" sz="3200" b="1" i="1" dirty="0"/>
              <a:t> </a:t>
            </a:r>
            <a:r>
              <a:rPr lang="en-US" sz="3200" b="1" i="1" dirty="0" err="1"/>
              <a:t>Стојнић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FD92F8-4A4D-44C1-9107-41BCF20513D5}"/>
              </a:ext>
            </a:extLst>
          </p:cNvPr>
          <p:cNvSpPr txBox="1"/>
          <p:nvPr/>
        </p:nvSpPr>
        <p:spPr>
          <a:xfrm>
            <a:off x="5628640" y="2621280"/>
            <a:ext cx="565912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 err="1"/>
              <a:t>Учитељ</a:t>
            </a:r>
            <a:r>
              <a:rPr lang="en-US" sz="2000" dirty="0"/>
              <a:t> </a:t>
            </a:r>
            <a:r>
              <a:rPr lang="en-US" sz="2000" dirty="0" err="1"/>
              <a:t>Ристо</a:t>
            </a:r>
            <a:r>
              <a:rPr lang="en-US" sz="2000" dirty="0"/>
              <a:t> </a:t>
            </a:r>
            <a:r>
              <a:rPr lang="en-US" sz="2000" dirty="0" err="1"/>
              <a:t>Стојнић</a:t>
            </a:r>
            <a:r>
              <a:rPr lang="en-US" sz="2000" dirty="0"/>
              <a:t> </a:t>
            </a:r>
            <a:r>
              <a:rPr lang="en-US" sz="2000" dirty="0" err="1"/>
              <a:t>почиње</a:t>
            </a:r>
            <a:r>
              <a:rPr lang="en-US" sz="2000" dirty="0"/>
              <a:t> </a:t>
            </a:r>
            <a:r>
              <a:rPr lang="en-US" sz="2000" dirty="0" err="1"/>
              <a:t>са</a:t>
            </a:r>
            <a:r>
              <a:rPr lang="en-US" sz="2000" dirty="0"/>
              <a:t> </a:t>
            </a:r>
            <a:r>
              <a:rPr lang="en-US" sz="2000" dirty="0" err="1"/>
              <a:t>радом</a:t>
            </a:r>
            <a:r>
              <a:rPr lang="en-US" sz="2000" dirty="0"/>
              <a:t> 6.12.1920. </a:t>
            </a:r>
            <a:r>
              <a:rPr lang="en-US" sz="2000" dirty="0" err="1"/>
              <a:t>године</a:t>
            </a:r>
            <a:r>
              <a:rPr lang="en-US" sz="2000" dirty="0"/>
              <a:t>, а </a:t>
            </a:r>
            <a:r>
              <a:rPr lang="en-US" sz="2000" dirty="0" err="1"/>
              <a:t>школске</a:t>
            </a:r>
            <a:r>
              <a:rPr lang="en-US" sz="2000" dirty="0"/>
              <a:t> </a:t>
            </a:r>
            <a:r>
              <a:rPr lang="en-US" sz="2000" dirty="0" smtClean="0"/>
              <a:t>1927/28</a:t>
            </a:r>
            <a:r>
              <a:rPr lang="sr-Cyrl-BA" sz="2000" dirty="0" smtClean="0"/>
              <a:t>.</a:t>
            </a:r>
            <a:r>
              <a:rPr lang="en-US" sz="2000" dirty="0" smtClean="0"/>
              <a:t> </a:t>
            </a:r>
            <a:r>
              <a:rPr lang="en-US" sz="2000" dirty="0" err="1"/>
              <a:t>постаје</a:t>
            </a:r>
            <a:r>
              <a:rPr lang="en-US" sz="2000" dirty="0"/>
              <a:t> </a:t>
            </a:r>
            <a:r>
              <a:rPr lang="en-US" sz="2000" dirty="0" err="1"/>
              <a:t>управитељ</a:t>
            </a:r>
            <a:r>
              <a:rPr lang="en-US" sz="2000" dirty="0"/>
              <a:t> </a:t>
            </a:r>
            <a:r>
              <a:rPr lang="en-US" sz="2000" dirty="0" err="1"/>
              <a:t>школе</a:t>
            </a:r>
            <a:r>
              <a:rPr lang="sr-Latn-BA" sz="2000" dirty="0"/>
              <a:t>.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У </a:t>
            </a:r>
            <a:r>
              <a:rPr lang="en-US" sz="2000" dirty="0" err="1"/>
              <a:t>основној</a:t>
            </a:r>
            <a:r>
              <a:rPr lang="en-US" sz="2000" dirty="0"/>
              <a:t> </a:t>
            </a:r>
            <a:r>
              <a:rPr lang="en-US" sz="2000" dirty="0" err="1"/>
              <a:t>школи</a:t>
            </a:r>
            <a:r>
              <a:rPr lang="en-US" sz="2000" dirty="0"/>
              <a:t> у </a:t>
            </a:r>
            <a:r>
              <a:rPr lang="en-US" sz="2000" dirty="0" err="1"/>
              <a:t>Драгочају</a:t>
            </a:r>
            <a:r>
              <a:rPr lang="en-US" sz="2000" dirty="0"/>
              <a:t> </a:t>
            </a:r>
            <a:r>
              <a:rPr lang="en-US" sz="2000" dirty="0" err="1"/>
              <a:t>учитељ</a:t>
            </a:r>
            <a:r>
              <a:rPr lang="en-US" sz="2000" dirty="0"/>
              <a:t> </a:t>
            </a:r>
            <a:r>
              <a:rPr lang="en-US" sz="2000" dirty="0" err="1"/>
              <a:t>Ристо</a:t>
            </a:r>
            <a:r>
              <a:rPr lang="en-US" sz="2000" dirty="0"/>
              <a:t> </a:t>
            </a:r>
            <a:r>
              <a:rPr lang="en-US" sz="2000" dirty="0" err="1"/>
              <a:t>предаје</a:t>
            </a:r>
            <a:r>
              <a:rPr lang="en-US" sz="2000" dirty="0"/>
              <a:t> 11 </a:t>
            </a:r>
            <a:r>
              <a:rPr lang="en-US" sz="2000" dirty="0" err="1"/>
              <a:t>година</a:t>
            </a:r>
            <a:r>
              <a:rPr lang="en-US" sz="2000" dirty="0"/>
              <a:t>, а </a:t>
            </a:r>
            <a:r>
              <a:rPr lang="en-US" sz="2000" dirty="0" err="1"/>
              <a:t>све</a:t>
            </a:r>
            <a:r>
              <a:rPr lang="en-US" sz="2000" dirty="0"/>
              <a:t> </a:t>
            </a:r>
            <a:r>
              <a:rPr lang="en-US" sz="2000" dirty="0" err="1"/>
              <a:t>до</a:t>
            </a:r>
            <a:r>
              <a:rPr lang="en-US" sz="2000" dirty="0"/>
              <a:t> 18.11.1931, </a:t>
            </a:r>
            <a:r>
              <a:rPr lang="en-US" sz="2000" dirty="0" err="1"/>
              <a:t>када</a:t>
            </a:r>
            <a:r>
              <a:rPr lang="en-US" sz="2000" dirty="0"/>
              <a:t> </a:t>
            </a:r>
            <a:r>
              <a:rPr lang="en-US" sz="2000" dirty="0" err="1"/>
              <a:t>престаје</a:t>
            </a:r>
            <a:r>
              <a:rPr lang="en-US" sz="2000" dirty="0"/>
              <a:t> </a:t>
            </a:r>
            <a:r>
              <a:rPr lang="en-US" sz="2000" dirty="0" err="1"/>
              <a:t>са</a:t>
            </a:r>
            <a:r>
              <a:rPr lang="en-US" sz="2000" dirty="0"/>
              <a:t> </a:t>
            </a:r>
            <a:r>
              <a:rPr lang="en-US" sz="2000" dirty="0" err="1"/>
              <a:t>радом</a:t>
            </a:r>
            <a:r>
              <a:rPr lang="en-US" sz="2000" dirty="0"/>
              <a:t> </a:t>
            </a:r>
            <a:r>
              <a:rPr lang="en-US" sz="2000" dirty="0" err="1"/>
              <a:t>због</a:t>
            </a:r>
            <a:r>
              <a:rPr lang="en-US" sz="2000" dirty="0"/>
              <a:t> </a:t>
            </a:r>
            <a:r>
              <a:rPr lang="en-US" sz="2000" dirty="0" err="1"/>
              <a:t>болести</a:t>
            </a:r>
            <a:r>
              <a:rPr lang="sr-Latn-BA" sz="2000" dirty="0"/>
              <a:t>.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sr-Cyrl-BA" sz="2000" dirty="0" smtClean="0"/>
              <a:t>Преминуо</a:t>
            </a:r>
            <a:r>
              <a:rPr lang="en-US" sz="2000" dirty="0" smtClean="0"/>
              <a:t> </a:t>
            </a:r>
            <a:r>
              <a:rPr lang="en-US" sz="2000" dirty="0" err="1"/>
              <a:t>је</a:t>
            </a:r>
            <a:r>
              <a:rPr lang="en-US" sz="2000" dirty="0"/>
              <a:t> 1932. и </a:t>
            </a:r>
            <a:r>
              <a:rPr lang="en-US" sz="2000" dirty="0" err="1"/>
              <a:t>сахрањен</a:t>
            </a:r>
            <a:r>
              <a:rPr lang="en-US" sz="2000" dirty="0"/>
              <a:t> у </a:t>
            </a:r>
            <a:r>
              <a:rPr lang="en-US" sz="2000" dirty="0" err="1"/>
              <a:t>селу</a:t>
            </a:r>
            <a:r>
              <a:rPr lang="en-US" sz="2000" dirty="0"/>
              <a:t> </a:t>
            </a:r>
            <a:r>
              <a:rPr lang="en-US" sz="2000" dirty="0" err="1"/>
              <a:t>Пријаковци</a:t>
            </a:r>
            <a:r>
              <a:rPr lang="en-US" sz="2000" dirty="0"/>
              <a:t> </a:t>
            </a:r>
            <a:r>
              <a:rPr lang="en-US" sz="2000" dirty="0" err="1"/>
              <a:t>на</a:t>
            </a:r>
            <a:r>
              <a:rPr lang="en-US" sz="2000" dirty="0"/>
              <a:t> </a:t>
            </a:r>
            <a:r>
              <a:rPr lang="en-US" sz="2000" dirty="0" err="1"/>
              <a:t>сеоском</a:t>
            </a:r>
            <a:r>
              <a:rPr lang="en-US" sz="2000" dirty="0"/>
              <a:t> </a:t>
            </a:r>
            <a:r>
              <a:rPr lang="en-US" sz="2000" dirty="0" err="1"/>
              <a:t>гробљу</a:t>
            </a:r>
            <a:r>
              <a:rPr lang="en-US" sz="2000" dirty="0"/>
              <a:t> </a:t>
            </a:r>
            <a:r>
              <a:rPr lang="en-US" sz="2000" dirty="0" err="1" smtClean="0"/>
              <a:t>Грашповац</a:t>
            </a:r>
            <a:r>
              <a:rPr lang="sr-Latn-BA" sz="2000" dirty="0" smtClean="0"/>
              <a:t>.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 err="1"/>
              <a:t>Учитељ</a:t>
            </a:r>
            <a:r>
              <a:rPr lang="en-US" sz="2000" dirty="0"/>
              <a:t> </a:t>
            </a:r>
            <a:r>
              <a:rPr lang="en-US" sz="2000" dirty="0" err="1"/>
              <a:t>Ристо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</a:t>
            </a:r>
            <a:r>
              <a:rPr lang="en-US" sz="2000" dirty="0" err="1"/>
              <a:t>одговорно</a:t>
            </a:r>
            <a:r>
              <a:rPr lang="en-US" sz="2000" dirty="0"/>
              <a:t> </a:t>
            </a:r>
            <a:r>
              <a:rPr lang="en-US" sz="2000" dirty="0" err="1"/>
              <a:t>радио</a:t>
            </a:r>
            <a:r>
              <a:rPr lang="en-US" sz="2000" dirty="0"/>
              <a:t> </a:t>
            </a:r>
            <a:r>
              <a:rPr lang="en-US" sz="2000" dirty="0" err="1"/>
              <a:t>свој</a:t>
            </a:r>
            <a:r>
              <a:rPr lang="en-US" sz="2000" dirty="0"/>
              <a:t> </a:t>
            </a:r>
            <a:r>
              <a:rPr lang="en-US" sz="2000" dirty="0" err="1"/>
              <a:t>посао</a:t>
            </a:r>
            <a:r>
              <a:rPr lang="en-US" sz="2000" dirty="0"/>
              <a:t> </a:t>
            </a:r>
            <a:r>
              <a:rPr lang="en-US" sz="2000" dirty="0" err="1"/>
              <a:t>што</a:t>
            </a:r>
            <a:r>
              <a:rPr lang="en-US" sz="2000" dirty="0"/>
              <a:t> </a:t>
            </a:r>
            <a:r>
              <a:rPr lang="en-US" sz="2000" dirty="0" err="1"/>
              <a:t>се</a:t>
            </a:r>
            <a:r>
              <a:rPr lang="en-US" sz="2000" dirty="0"/>
              <a:t> </a:t>
            </a:r>
            <a:r>
              <a:rPr lang="en-US" sz="2000" dirty="0" err="1"/>
              <a:t>може</a:t>
            </a:r>
            <a:r>
              <a:rPr lang="en-US" sz="2000" dirty="0"/>
              <a:t> </a:t>
            </a:r>
            <a:r>
              <a:rPr lang="en-US" sz="2000" dirty="0" err="1"/>
              <a:t>видјети</a:t>
            </a:r>
            <a:r>
              <a:rPr lang="en-US" sz="2000" dirty="0"/>
              <a:t> </a:t>
            </a:r>
            <a:r>
              <a:rPr lang="en-US" sz="2000" dirty="0" err="1"/>
              <a:t>по</a:t>
            </a:r>
            <a:r>
              <a:rPr lang="en-US" sz="2000" dirty="0"/>
              <a:t> </a:t>
            </a:r>
            <a:r>
              <a:rPr lang="en-US" sz="2000" dirty="0" err="1"/>
              <a:t>записима</a:t>
            </a:r>
            <a:r>
              <a:rPr lang="en-US" sz="2000" dirty="0"/>
              <a:t> </a:t>
            </a:r>
            <a:r>
              <a:rPr lang="en-US" sz="2000" dirty="0" err="1"/>
              <a:t>из</a:t>
            </a:r>
            <a:r>
              <a:rPr lang="en-US" sz="2000" dirty="0"/>
              <a:t> </a:t>
            </a:r>
            <a:r>
              <a:rPr lang="en-US" sz="2000" dirty="0" err="1"/>
              <a:t>разреднице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pic>
        <p:nvPicPr>
          <p:cNvPr id="4" name="Picture 3" descr="A piece of paper with writing&#10;&#10;AI-generated content may be incorrect.">
            <a:extLst>
              <a:ext uri="{FF2B5EF4-FFF2-40B4-BE49-F238E27FC236}">
                <a16:creationId xmlns:a16="http://schemas.microsoft.com/office/drawing/2014/main" id="{47400637-920F-A820-8B71-1EB6BCD6D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7753" y="1979278"/>
            <a:ext cx="2565294" cy="412496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1166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7029E8-1D2A-3826-938D-7703DCC2E1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2FF1AF0-7B3E-3353-8FAA-F9A28EFDF3E2}"/>
              </a:ext>
            </a:extLst>
          </p:cNvPr>
          <p:cNvSpPr/>
          <p:nvPr/>
        </p:nvSpPr>
        <p:spPr>
          <a:xfrm>
            <a:off x="238633" y="1012316"/>
            <a:ext cx="11863832" cy="5699759"/>
          </a:xfrm>
          <a:prstGeom prst="roundRect">
            <a:avLst/>
          </a:prstGeom>
          <a:solidFill>
            <a:schemeClr val="bg2"/>
          </a:solidFill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9434508-7D6A-43AA-A2E6-C5FED280B60B}"/>
              </a:ext>
            </a:extLst>
          </p:cNvPr>
          <p:cNvSpPr/>
          <p:nvPr/>
        </p:nvSpPr>
        <p:spPr>
          <a:xfrm>
            <a:off x="9001760" y="822960"/>
            <a:ext cx="302768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699CBC3-A9B3-D8DC-B465-A40660B30DCD}"/>
              </a:ext>
            </a:extLst>
          </p:cNvPr>
          <p:cNvSpPr/>
          <p:nvPr/>
        </p:nvSpPr>
        <p:spPr>
          <a:xfrm>
            <a:off x="6055360" y="851747"/>
            <a:ext cx="2946400" cy="965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295BAA-3869-AB78-F938-03C6F4B1CE8D}"/>
              </a:ext>
            </a:extLst>
          </p:cNvPr>
          <p:cNvSpPr/>
          <p:nvPr/>
        </p:nvSpPr>
        <p:spPr>
          <a:xfrm>
            <a:off x="3108960" y="822960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97D4F5D-902A-2903-25EF-1DF91E33604A}"/>
              </a:ext>
            </a:extLst>
          </p:cNvPr>
          <p:cNvSpPr/>
          <p:nvPr/>
        </p:nvSpPr>
        <p:spPr>
          <a:xfrm>
            <a:off x="162560" y="822960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96FCD2-3F9E-40E2-9EEE-982AACAFDAA2}"/>
              </a:ext>
            </a:extLst>
          </p:cNvPr>
          <p:cNvSpPr txBox="1"/>
          <p:nvPr/>
        </p:nvSpPr>
        <p:spPr>
          <a:xfrm>
            <a:off x="379729" y="966704"/>
            <a:ext cx="2929127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Стјепан</a:t>
            </a:r>
            <a:r>
              <a:rPr lang="en-US" sz="25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5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Крањчевић</a:t>
            </a:r>
            <a:endParaRPr lang="en-US" sz="25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790D52-010D-0A2A-F726-058CA9C5F1C9}"/>
              </a:ext>
            </a:extLst>
          </p:cNvPr>
          <p:cNvSpPr txBox="1"/>
          <p:nvPr/>
        </p:nvSpPr>
        <p:spPr>
          <a:xfrm>
            <a:off x="3332736" y="815529"/>
            <a:ext cx="2522728" cy="5693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1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Ристо</a:t>
            </a:r>
            <a:r>
              <a:rPr lang="en-US" sz="31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31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Стојнић</a:t>
            </a:r>
            <a:endParaRPr lang="en-US" sz="31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0D0C4E-CDCA-5A7E-1568-E6471938F0EF}"/>
              </a:ext>
            </a:extLst>
          </p:cNvPr>
          <p:cNvSpPr txBox="1"/>
          <p:nvPr/>
        </p:nvSpPr>
        <p:spPr>
          <a:xfrm>
            <a:off x="6170549" y="1012316"/>
            <a:ext cx="2831211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/>
              <a:t>Тахир</a:t>
            </a:r>
            <a:r>
              <a:rPr lang="en-US" sz="2700" dirty="0"/>
              <a:t> </a:t>
            </a:r>
            <a:r>
              <a:rPr lang="en-US" sz="2700" dirty="0" err="1"/>
              <a:t>Мисирлић</a:t>
            </a:r>
            <a:endParaRPr lang="en-US" sz="27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CDF0A2-6CC2-EBBF-0E7D-2D4D43F2BBB1}"/>
              </a:ext>
            </a:extLst>
          </p:cNvPr>
          <p:cNvSpPr txBox="1"/>
          <p:nvPr/>
        </p:nvSpPr>
        <p:spPr>
          <a:xfrm>
            <a:off x="9059418" y="832931"/>
            <a:ext cx="29123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Драга</a:t>
            </a:r>
            <a:r>
              <a:rPr lang="en-US" sz="27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Милошевић</a:t>
            </a:r>
            <a:endParaRPr lang="en-US" sz="27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54ED10-72D3-1D6C-A4D2-6464AEF026E8}"/>
              </a:ext>
            </a:extLst>
          </p:cNvPr>
          <p:cNvSpPr txBox="1"/>
          <p:nvPr/>
        </p:nvSpPr>
        <p:spPr>
          <a:xfrm>
            <a:off x="5740400" y="1971040"/>
            <a:ext cx="371856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i="1" dirty="0" err="1"/>
              <a:t>Тахир</a:t>
            </a:r>
            <a:r>
              <a:rPr lang="en-US" sz="3200" b="1" i="1" dirty="0"/>
              <a:t> </a:t>
            </a:r>
            <a:r>
              <a:rPr lang="en-US" sz="3200" b="1" i="1" dirty="0" err="1"/>
              <a:t>Мисирлић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85099C-D38E-1C83-49CD-476C74721F31}"/>
              </a:ext>
            </a:extLst>
          </p:cNvPr>
          <p:cNvSpPr txBox="1"/>
          <p:nvPr/>
        </p:nvSpPr>
        <p:spPr>
          <a:xfrm>
            <a:off x="5628640" y="2621280"/>
            <a:ext cx="565912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200" dirty="0" err="1"/>
              <a:t>До</a:t>
            </a:r>
            <a:r>
              <a:rPr lang="en-US" sz="2200" dirty="0"/>
              <a:t> 12.11.1930. </a:t>
            </a:r>
            <a:r>
              <a:rPr lang="en-US" sz="2200" dirty="0" err="1"/>
              <a:t>учитељ</a:t>
            </a:r>
            <a:r>
              <a:rPr lang="en-US" sz="2200" dirty="0"/>
              <a:t> </a:t>
            </a:r>
            <a:r>
              <a:rPr lang="en-US" sz="2200" dirty="0" err="1"/>
              <a:t>Ристо</a:t>
            </a:r>
            <a:r>
              <a:rPr lang="en-US" sz="2200" dirty="0"/>
              <a:t> </a:t>
            </a:r>
            <a:r>
              <a:rPr lang="en-US" sz="2200" dirty="0" err="1"/>
              <a:t>предавао</a:t>
            </a:r>
            <a:r>
              <a:rPr lang="en-US" sz="2200" dirty="0"/>
              <a:t> </a:t>
            </a:r>
            <a:r>
              <a:rPr lang="en-US" sz="2200" dirty="0" err="1"/>
              <a:t>је</a:t>
            </a:r>
            <a:r>
              <a:rPr lang="en-US" sz="2200" dirty="0"/>
              <a:t> у </a:t>
            </a:r>
            <a:r>
              <a:rPr lang="en-US" sz="2200" dirty="0" err="1"/>
              <a:t>сва</a:t>
            </a:r>
            <a:r>
              <a:rPr lang="en-US" sz="2200" dirty="0"/>
              <a:t> </a:t>
            </a:r>
            <a:r>
              <a:rPr lang="en-US" sz="2200" dirty="0" err="1"/>
              <a:t>четири</a:t>
            </a:r>
            <a:r>
              <a:rPr lang="en-US" sz="2200" dirty="0"/>
              <a:t> </a:t>
            </a:r>
            <a:r>
              <a:rPr lang="en-US" sz="2200" dirty="0" err="1"/>
              <a:t>разреда</a:t>
            </a:r>
            <a:r>
              <a:rPr lang="en-US" sz="2200" dirty="0"/>
              <a:t>, а </a:t>
            </a:r>
            <a:r>
              <a:rPr lang="en-US" sz="2200" dirty="0" err="1"/>
              <a:t>од</a:t>
            </a:r>
            <a:r>
              <a:rPr lang="en-US" sz="2200" dirty="0"/>
              <a:t> </a:t>
            </a:r>
            <a:r>
              <a:rPr lang="en-US" sz="2200" dirty="0" err="1"/>
              <a:t>тога</a:t>
            </a:r>
            <a:r>
              <a:rPr lang="en-US" sz="2200" dirty="0"/>
              <a:t> </a:t>
            </a:r>
            <a:r>
              <a:rPr lang="en-US" sz="2200" dirty="0" err="1"/>
              <a:t>дана</a:t>
            </a:r>
            <a:r>
              <a:rPr lang="en-US" sz="2200" dirty="0"/>
              <a:t> у </a:t>
            </a:r>
            <a:r>
              <a:rPr lang="en-US" sz="2200" dirty="0" err="1"/>
              <a:t>школу</a:t>
            </a:r>
            <a:r>
              <a:rPr lang="en-US" sz="2200" dirty="0"/>
              <a:t> </a:t>
            </a:r>
            <a:r>
              <a:rPr lang="en-US" sz="2200" dirty="0" err="1"/>
              <a:t>дошао</a:t>
            </a:r>
            <a:r>
              <a:rPr lang="en-US" sz="2200" dirty="0"/>
              <a:t> </a:t>
            </a:r>
            <a:r>
              <a:rPr lang="en-US" sz="2200" dirty="0" err="1"/>
              <a:t>је</a:t>
            </a:r>
            <a:r>
              <a:rPr lang="en-US" sz="2200" dirty="0"/>
              <a:t> </a:t>
            </a:r>
            <a:r>
              <a:rPr lang="en-US" sz="2200" dirty="0" err="1"/>
              <a:t>учитељ</a:t>
            </a:r>
            <a:r>
              <a:rPr lang="en-US" sz="2200" dirty="0"/>
              <a:t> </a:t>
            </a:r>
            <a:r>
              <a:rPr lang="en-US" sz="2200" dirty="0" err="1"/>
              <a:t>Тахир</a:t>
            </a:r>
            <a:r>
              <a:rPr lang="en-US" sz="2200" dirty="0"/>
              <a:t> </a:t>
            </a:r>
            <a:r>
              <a:rPr lang="en-US" sz="2200" dirty="0" err="1"/>
              <a:t>Мисирлић</a:t>
            </a:r>
            <a:r>
              <a:rPr lang="sr-Latn-BA" sz="2200" dirty="0"/>
              <a:t>.</a:t>
            </a:r>
            <a:endParaRPr lang="en-US" sz="2200" dirty="0"/>
          </a:p>
          <a:p>
            <a:pPr marL="285750" indent="-285750">
              <a:buFont typeface="Arial"/>
              <a:buChar char="•"/>
            </a:pPr>
            <a:r>
              <a:rPr lang="en-US" sz="2200" dirty="0" err="1"/>
              <a:t>Тахир</a:t>
            </a:r>
            <a:r>
              <a:rPr lang="en-US" sz="2200" dirty="0"/>
              <a:t> </a:t>
            </a:r>
            <a:r>
              <a:rPr lang="en-US" sz="2200" dirty="0" err="1"/>
              <a:t>је</a:t>
            </a:r>
            <a:r>
              <a:rPr lang="en-US" sz="2200" dirty="0"/>
              <a:t> </a:t>
            </a:r>
            <a:r>
              <a:rPr lang="en-US" sz="2200" dirty="0" err="1"/>
              <a:t>био</a:t>
            </a:r>
            <a:r>
              <a:rPr lang="en-US" sz="2200" dirty="0"/>
              <a:t> </a:t>
            </a:r>
            <a:r>
              <a:rPr lang="en-US" sz="2200" dirty="0" err="1"/>
              <a:t>отац</a:t>
            </a:r>
            <a:r>
              <a:rPr lang="en-US" sz="2200" dirty="0"/>
              <a:t> </a:t>
            </a:r>
            <a:r>
              <a:rPr lang="en-US" sz="2200" dirty="0" err="1"/>
              <a:t>познатог</a:t>
            </a:r>
            <a:r>
              <a:rPr lang="en-US" sz="2200" dirty="0"/>
              <a:t> </a:t>
            </a:r>
            <a:r>
              <a:rPr lang="en-US" sz="2200" dirty="0" err="1"/>
              <a:t>бањалучког</a:t>
            </a:r>
            <a:r>
              <a:rPr lang="en-US" sz="2200" dirty="0"/>
              <a:t> </a:t>
            </a:r>
            <a:r>
              <a:rPr lang="en-US" sz="2200" dirty="0" err="1"/>
              <a:t>сликара</a:t>
            </a:r>
            <a:r>
              <a:rPr lang="en-US" sz="2200" dirty="0"/>
              <a:t> </a:t>
            </a:r>
            <a:r>
              <a:rPr lang="en-US" sz="2200" dirty="0" err="1"/>
              <a:t>Бекира</a:t>
            </a:r>
            <a:r>
              <a:rPr lang="en-US" sz="2200" dirty="0"/>
              <a:t> </a:t>
            </a:r>
            <a:r>
              <a:rPr lang="en-US" sz="2200" dirty="0" err="1"/>
              <a:t>Мисирлића</a:t>
            </a:r>
            <a:r>
              <a:rPr lang="sr-Latn-BA" sz="2200" dirty="0"/>
              <a:t>.</a:t>
            </a:r>
            <a:endParaRPr lang="en-US" sz="2200" dirty="0"/>
          </a:p>
          <a:p>
            <a:pPr marL="285750" indent="-285750">
              <a:buFont typeface="Arial"/>
              <a:buChar char="•"/>
            </a:pPr>
            <a:r>
              <a:rPr lang="en-US" sz="2200" dirty="0" err="1"/>
              <a:t>Према</a:t>
            </a:r>
            <a:r>
              <a:rPr lang="en-US" sz="2200" dirty="0"/>
              <a:t> </a:t>
            </a:r>
            <a:r>
              <a:rPr lang="en-US" sz="2200" dirty="0" err="1"/>
              <a:t>поузданим</a:t>
            </a:r>
            <a:r>
              <a:rPr lang="en-US" sz="2200" dirty="0"/>
              <a:t> </a:t>
            </a:r>
            <a:r>
              <a:rPr lang="en-US" sz="2200" dirty="0" err="1"/>
              <a:t>подацима</a:t>
            </a:r>
            <a:r>
              <a:rPr lang="en-US" sz="2200" dirty="0"/>
              <a:t> </a:t>
            </a:r>
            <a:r>
              <a:rPr lang="en-US" sz="2200" dirty="0" err="1"/>
              <a:t>Бекир</a:t>
            </a:r>
            <a:r>
              <a:rPr lang="en-US" sz="2200" dirty="0"/>
              <a:t> </a:t>
            </a:r>
            <a:r>
              <a:rPr lang="en-US" sz="2200" dirty="0" err="1"/>
              <a:t>је</a:t>
            </a:r>
            <a:r>
              <a:rPr lang="en-US" sz="2200" dirty="0"/>
              <a:t> </a:t>
            </a:r>
            <a:r>
              <a:rPr lang="en-US" sz="2200" dirty="0" err="1"/>
              <a:t>рођен</a:t>
            </a:r>
            <a:r>
              <a:rPr lang="en-US" sz="2200" dirty="0"/>
              <a:t> у </a:t>
            </a:r>
            <a:r>
              <a:rPr lang="en-US" sz="2200" dirty="0" err="1"/>
              <a:t>Драгочају</a:t>
            </a:r>
            <a:r>
              <a:rPr lang="en-US" sz="2200" dirty="0"/>
              <a:t>, у </a:t>
            </a:r>
            <a:r>
              <a:rPr lang="en-US" sz="2200" dirty="0" err="1"/>
              <a:t>кући</a:t>
            </a:r>
            <a:r>
              <a:rPr lang="en-US" sz="2200" dirty="0"/>
              <a:t> Фердинанда </a:t>
            </a:r>
            <a:r>
              <a:rPr lang="en-US" sz="2200" dirty="0" err="1"/>
              <a:t>Керна</a:t>
            </a:r>
            <a:r>
              <a:rPr lang="en-US" sz="2200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2200" dirty="0" err="1"/>
              <a:t>Тахир</a:t>
            </a:r>
            <a:r>
              <a:rPr lang="en-US" sz="2200" dirty="0"/>
              <a:t> </a:t>
            </a:r>
            <a:r>
              <a:rPr lang="en-US" sz="2200" dirty="0" err="1"/>
              <a:t>је</a:t>
            </a:r>
            <a:r>
              <a:rPr lang="en-US" sz="2200" dirty="0"/>
              <a:t> </a:t>
            </a:r>
            <a:r>
              <a:rPr lang="en-US" sz="2200" dirty="0" err="1"/>
              <a:t>водио</a:t>
            </a:r>
            <a:r>
              <a:rPr lang="en-US" sz="2200" dirty="0"/>
              <a:t> 1. и 2. </a:t>
            </a:r>
            <a:r>
              <a:rPr lang="en-US" sz="2200" dirty="0" err="1"/>
              <a:t>разред</a:t>
            </a:r>
            <a:r>
              <a:rPr lang="en-US" sz="2200" dirty="0"/>
              <a:t>, а </a:t>
            </a:r>
            <a:r>
              <a:rPr lang="en-US" sz="2200" dirty="0" err="1"/>
              <a:t>учитељ</a:t>
            </a:r>
            <a:r>
              <a:rPr lang="en-US" sz="2200" dirty="0"/>
              <a:t> </a:t>
            </a:r>
            <a:r>
              <a:rPr lang="en-US" sz="2200" dirty="0" err="1"/>
              <a:t>Ристо</a:t>
            </a:r>
            <a:r>
              <a:rPr lang="en-US" sz="2200" dirty="0"/>
              <a:t> 3. и 4.</a:t>
            </a:r>
          </a:p>
        </p:txBody>
      </p:sp>
      <p:pic>
        <p:nvPicPr>
          <p:cNvPr id="4" name="Picture 3" descr="A page of a book with text and a person in a suit&#10;&#10;AI-generated content may be incorrect.">
            <a:extLst>
              <a:ext uri="{FF2B5EF4-FFF2-40B4-BE49-F238E27FC236}">
                <a16:creationId xmlns:a16="http://schemas.microsoft.com/office/drawing/2014/main" id="{26D5A3FF-E3AB-CF3E-5FB0-F85470ACEE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07" t="57037" r="60454" b="5037"/>
          <a:stretch>
            <a:fillRect/>
          </a:stretch>
        </p:blipFill>
        <p:spPr>
          <a:xfrm>
            <a:off x="1827530" y="1971040"/>
            <a:ext cx="2567979" cy="390144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300442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2E0CEC-56F1-F3A4-A012-4524A2866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31134DE-2B3B-9B9A-EB18-7C9AB292AC15}"/>
              </a:ext>
            </a:extLst>
          </p:cNvPr>
          <p:cNvSpPr/>
          <p:nvPr/>
        </p:nvSpPr>
        <p:spPr>
          <a:xfrm>
            <a:off x="162560" y="985520"/>
            <a:ext cx="11863832" cy="5699759"/>
          </a:xfrm>
          <a:prstGeom prst="roundRect">
            <a:avLst/>
          </a:prstGeom>
          <a:solidFill>
            <a:schemeClr val="bg2"/>
          </a:solidFill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E01692F-75C1-52A3-1F12-C2E21272858E}"/>
              </a:ext>
            </a:extLst>
          </p:cNvPr>
          <p:cNvSpPr/>
          <p:nvPr/>
        </p:nvSpPr>
        <p:spPr>
          <a:xfrm>
            <a:off x="9001760" y="822960"/>
            <a:ext cx="3027680" cy="965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E3F3B96-603A-F051-100D-854B69B16470}"/>
              </a:ext>
            </a:extLst>
          </p:cNvPr>
          <p:cNvSpPr/>
          <p:nvPr/>
        </p:nvSpPr>
        <p:spPr>
          <a:xfrm>
            <a:off x="6055360" y="822960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D0EF78D-6590-4E54-EAAD-61BFCE4FE118}"/>
              </a:ext>
            </a:extLst>
          </p:cNvPr>
          <p:cNvSpPr/>
          <p:nvPr/>
        </p:nvSpPr>
        <p:spPr>
          <a:xfrm>
            <a:off x="3094291" y="822960"/>
            <a:ext cx="2955163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07971DF-B92B-596C-656D-D5569B1829FA}"/>
              </a:ext>
            </a:extLst>
          </p:cNvPr>
          <p:cNvSpPr/>
          <p:nvPr/>
        </p:nvSpPr>
        <p:spPr>
          <a:xfrm>
            <a:off x="162560" y="822960"/>
            <a:ext cx="2946400" cy="965200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1B2A7E-6775-DABE-B35E-5663E1A0BA6A}"/>
              </a:ext>
            </a:extLst>
          </p:cNvPr>
          <p:cNvSpPr txBox="1"/>
          <p:nvPr/>
        </p:nvSpPr>
        <p:spPr>
          <a:xfrm>
            <a:off x="209805" y="851375"/>
            <a:ext cx="2984882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Стјепан</a:t>
            </a:r>
            <a:r>
              <a:rPr lang="en-US" sz="25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5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Крањчевић</a:t>
            </a:r>
            <a:endParaRPr lang="en-US" sz="25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3FAFE1-9228-42B5-EB0E-872A136C5585}"/>
              </a:ext>
            </a:extLst>
          </p:cNvPr>
          <p:cNvSpPr txBox="1"/>
          <p:nvPr/>
        </p:nvSpPr>
        <p:spPr>
          <a:xfrm>
            <a:off x="3108960" y="782340"/>
            <a:ext cx="2715825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1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Ристо</a:t>
            </a:r>
            <a:r>
              <a:rPr lang="en-US" sz="31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31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Стојнић</a:t>
            </a:r>
            <a:endParaRPr lang="en-US" sz="31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9A61D96-BF78-19E7-5F67-D9057CFC9B6C}"/>
              </a:ext>
            </a:extLst>
          </p:cNvPr>
          <p:cNvSpPr txBox="1"/>
          <p:nvPr/>
        </p:nvSpPr>
        <p:spPr>
          <a:xfrm>
            <a:off x="6107965" y="852102"/>
            <a:ext cx="281762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Тахир</a:t>
            </a:r>
            <a:r>
              <a:rPr lang="en-US" sz="2700" dirty="0">
                <a:solidFill>
                  <a:schemeClr val="tx1">
                    <a:lumMod val="49000"/>
                    <a:lumOff val="51000"/>
                  </a:schemeClr>
                </a:solidFill>
              </a:rPr>
              <a:t> </a:t>
            </a:r>
            <a:r>
              <a:rPr lang="en-US" sz="2700" dirty="0" err="1">
                <a:solidFill>
                  <a:schemeClr val="tx1">
                    <a:lumMod val="49000"/>
                    <a:lumOff val="51000"/>
                  </a:schemeClr>
                </a:solidFill>
              </a:rPr>
              <a:t>Мисирлић</a:t>
            </a:r>
            <a:endParaRPr lang="en-US" sz="2700" dirty="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8C2A243-FCA5-9A1F-B9E4-72009D268D49}"/>
              </a:ext>
            </a:extLst>
          </p:cNvPr>
          <p:cNvSpPr txBox="1"/>
          <p:nvPr/>
        </p:nvSpPr>
        <p:spPr>
          <a:xfrm>
            <a:off x="8966326" y="1094770"/>
            <a:ext cx="31800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 err="1"/>
              <a:t>Драга</a:t>
            </a:r>
            <a:r>
              <a:rPr lang="en-US" sz="2700" dirty="0"/>
              <a:t> </a:t>
            </a:r>
            <a:r>
              <a:rPr lang="en-US" sz="2700" dirty="0" err="1"/>
              <a:t>Милошевић</a:t>
            </a:r>
            <a:endParaRPr lang="en-US" sz="27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E62E17-14D5-C603-E058-E8374E9FFCA9}"/>
              </a:ext>
            </a:extLst>
          </p:cNvPr>
          <p:cNvSpPr txBox="1"/>
          <p:nvPr/>
        </p:nvSpPr>
        <p:spPr>
          <a:xfrm>
            <a:off x="5740400" y="1971040"/>
            <a:ext cx="371856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i="1" dirty="0" err="1"/>
              <a:t>Драга</a:t>
            </a:r>
            <a:r>
              <a:rPr lang="en-US" sz="3200" b="1" i="1" dirty="0"/>
              <a:t> </a:t>
            </a:r>
            <a:r>
              <a:rPr lang="en-US" sz="3200" b="1" i="1" dirty="0" err="1"/>
              <a:t>Милошевић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7A42C1-563D-A62F-EE46-F3BF979BC2C0}"/>
              </a:ext>
            </a:extLst>
          </p:cNvPr>
          <p:cNvSpPr txBox="1"/>
          <p:nvPr/>
        </p:nvSpPr>
        <p:spPr>
          <a:xfrm>
            <a:off x="5483754" y="3052103"/>
            <a:ext cx="565912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 err="1"/>
              <a:t>Због</a:t>
            </a:r>
            <a:r>
              <a:rPr lang="en-US" sz="2000" dirty="0"/>
              <a:t> </a:t>
            </a:r>
            <a:r>
              <a:rPr lang="en-US" sz="2000" dirty="0" err="1"/>
              <a:t>болести</a:t>
            </a:r>
            <a:r>
              <a:rPr lang="en-US" sz="2000" dirty="0"/>
              <a:t> </a:t>
            </a:r>
            <a:r>
              <a:rPr lang="en-US" sz="2000" dirty="0" err="1"/>
              <a:t>учитеља</a:t>
            </a:r>
            <a:r>
              <a:rPr lang="en-US" sz="2000" dirty="0"/>
              <a:t> </a:t>
            </a:r>
            <a:r>
              <a:rPr lang="en-US" sz="2000" dirty="0" err="1"/>
              <a:t>Ристе</a:t>
            </a:r>
            <a:r>
              <a:rPr lang="en-US" sz="2000" dirty="0"/>
              <a:t> </a:t>
            </a:r>
            <a:r>
              <a:rPr lang="en-US" sz="2000" dirty="0" err="1"/>
              <a:t>школа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</a:t>
            </a:r>
            <a:r>
              <a:rPr lang="en-US" sz="2000" dirty="0" err="1"/>
              <a:t>престала</a:t>
            </a:r>
            <a:r>
              <a:rPr lang="en-US" sz="2000" dirty="0"/>
              <a:t> </a:t>
            </a:r>
            <a:r>
              <a:rPr lang="en-US" sz="2000" dirty="0" err="1"/>
              <a:t>са</a:t>
            </a:r>
            <a:r>
              <a:rPr lang="en-US" sz="2000" dirty="0"/>
              <a:t> </a:t>
            </a:r>
            <a:r>
              <a:rPr lang="en-US" sz="2000" dirty="0" err="1"/>
              <a:t>радом</a:t>
            </a:r>
            <a:r>
              <a:rPr lang="en-US" sz="2000" dirty="0"/>
              <a:t> </a:t>
            </a:r>
            <a:r>
              <a:rPr lang="en-US" sz="2000" dirty="0" err="1"/>
              <a:t>од</a:t>
            </a:r>
            <a:r>
              <a:rPr lang="en-US" sz="2000" dirty="0"/>
              <a:t> </a:t>
            </a:r>
            <a:r>
              <a:rPr lang="en-US" sz="2000" dirty="0" smtClean="0"/>
              <a:t>18.9</a:t>
            </a:r>
            <a:r>
              <a:rPr lang="sr-Cyrl-BA" sz="2000" dirty="0" smtClean="0"/>
              <a:t>.</a:t>
            </a:r>
            <a:r>
              <a:rPr lang="en-US" sz="2000" dirty="0" smtClean="0"/>
              <a:t> </a:t>
            </a:r>
            <a:r>
              <a:rPr lang="en-US" sz="2000" dirty="0" err="1"/>
              <a:t>до</a:t>
            </a:r>
            <a:r>
              <a:rPr lang="en-US" sz="2000" dirty="0"/>
              <a:t> 11.11.1931. </a:t>
            </a:r>
            <a:r>
              <a:rPr lang="en-US" sz="2000" dirty="0" err="1"/>
              <a:t>године</a:t>
            </a:r>
            <a:r>
              <a:rPr lang="en-US" sz="2000" dirty="0"/>
              <a:t>, </a:t>
            </a:r>
            <a:r>
              <a:rPr lang="en-US" sz="2000" dirty="0" err="1"/>
              <a:t>када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у </a:t>
            </a:r>
            <a:r>
              <a:rPr lang="en-US" sz="2000" dirty="0" err="1"/>
              <a:t>школу</a:t>
            </a:r>
            <a:r>
              <a:rPr lang="en-US" sz="2000" dirty="0"/>
              <a:t> </a:t>
            </a:r>
            <a:r>
              <a:rPr lang="en-US" sz="2000" dirty="0" err="1"/>
              <a:t>дошла</a:t>
            </a:r>
            <a:r>
              <a:rPr lang="en-US" sz="2000" dirty="0"/>
              <a:t> </a:t>
            </a:r>
            <a:r>
              <a:rPr lang="en-US" sz="2000" dirty="0" err="1"/>
              <a:t>на</a:t>
            </a:r>
            <a:r>
              <a:rPr lang="en-US" sz="2000" dirty="0"/>
              <a:t> </a:t>
            </a:r>
            <a:r>
              <a:rPr lang="en-US" sz="2000" dirty="0" err="1"/>
              <a:t>замјену</a:t>
            </a:r>
            <a:r>
              <a:rPr lang="en-US" sz="2000" dirty="0"/>
              <a:t> </a:t>
            </a:r>
            <a:r>
              <a:rPr lang="en-US" sz="2000" dirty="0" err="1"/>
              <a:t>учитељица</a:t>
            </a:r>
            <a:r>
              <a:rPr lang="en-US" sz="2000" dirty="0"/>
              <a:t> </a:t>
            </a:r>
            <a:r>
              <a:rPr lang="en-US" sz="2000" dirty="0" err="1"/>
              <a:t>Драга</a:t>
            </a:r>
            <a:r>
              <a:rPr lang="en-US" sz="2000" dirty="0"/>
              <a:t> </a:t>
            </a:r>
            <a:r>
              <a:rPr lang="en-US" sz="2000" dirty="0" err="1"/>
              <a:t>Милошевић</a:t>
            </a:r>
            <a:r>
              <a:rPr lang="sr-Latn-BA" sz="2000" dirty="0"/>
              <a:t>.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 err="1"/>
              <a:t>Драга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у </a:t>
            </a:r>
            <a:r>
              <a:rPr lang="en-US" sz="2000" dirty="0" err="1"/>
              <a:t>школи</a:t>
            </a:r>
            <a:r>
              <a:rPr lang="en-US" sz="2000" dirty="0"/>
              <a:t> </a:t>
            </a:r>
            <a:r>
              <a:rPr lang="en-US" sz="2000" dirty="0" err="1"/>
              <a:t>провела</a:t>
            </a:r>
            <a:r>
              <a:rPr lang="en-US" sz="2000" dirty="0"/>
              <a:t> 10 </a:t>
            </a:r>
            <a:r>
              <a:rPr lang="en-US" sz="2000" dirty="0" err="1"/>
              <a:t>година</a:t>
            </a:r>
            <a:r>
              <a:rPr lang="en-US" sz="2000" dirty="0"/>
              <a:t> </a:t>
            </a:r>
            <a:r>
              <a:rPr lang="en-US" sz="2000" dirty="0" err="1"/>
              <a:t>до</a:t>
            </a:r>
            <a:r>
              <a:rPr lang="en-US" sz="2000" dirty="0"/>
              <a:t> 1940/41</a:t>
            </a:r>
            <a:r>
              <a:rPr lang="sr-Latn-BA" sz="2000" dirty="0"/>
              <a:t>.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У </a:t>
            </a:r>
            <a:r>
              <a:rPr lang="en-US" sz="2000" dirty="0" err="1"/>
              <a:t>школи</a:t>
            </a:r>
            <a:r>
              <a:rPr lang="en-US" sz="2000" dirty="0"/>
              <a:t> </a:t>
            </a:r>
            <a:r>
              <a:rPr lang="en-US" sz="2000" dirty="0" err="1"/>
              <a:t>је</a:t>
            </a:r>
            <a:r>
              <a:rPr lang="en-US" sz="2000" dirty="0"/>
              <a:t> </a:t>
            </a:r>
            <a:r>
              <a:rPr lang="en-US" sz="2000" dirty="0" err="1"/>
              <a:t>радила</a:t>
            </a:r>
            <a:r>
              <a:rPr lang="en-US" sz="2000" dirty="0"/>
              <a:t> </a:t>
            </a:r>
            <a:r>
              <a:rPr lang="en-US" sz="2000" dirty="0" err="1"/>
              <a:t>сама</a:t>
            </a:r>
            <a:r>
              <a:rPr lang="en-US" sz="2000" dirty="0"/>
              <a:t> </a:t>
            </a:r>
            <a:r>
              <a:rPr lang="en-US" sz="2000" dirty="0" err="1"/>
              <a:t>све</a:t>
            </a:r>
            <a:r>
              <a:rPr lang="en-US" sz="2000" dirty="0"/>
              <a:t> </a:t>
            </a:r>
            <a:r>
              <a:rPr lang="en-US" sz="2000" dirty="0" err="1"/>
              <a:t>до</a:t>
            </a:r>
            <a:r>
              <a:rPr lang="en-US" sz="2000" dirty="0"/>
              <a:t> 12.3.1933. </a:t>
            </a:r>
            <a:r>
              <a:rPr lang="en-US" sz="2000" dirty="0" err="1"/>
              <a:t>године</a:t>
            </a:r>
            <a:r>
              <a:rPr lang="en-US" sz="2000" dirty="0"/>
              <a:t> </a:t>
            </a:r>
            <a:r>
              <a:rPr lang="en-US" sz="2000" dirty="0" err="1"/>
              <a:t>када</a:t>
            </a:r>
            <a:r>
              <a:rPr lang="en-US" sz="2000" dirty="0"/>
              <a:t> у </a:t>
            </a:r>
            <a:r>
              <a:rPr lang="en-US" sz="2000" dirty="0" err="1"/>
              <a:t>школу</a:t>
            </a:r>
            <a:r>
              <a:rPr lang="en-US" sz="2000" dirty="0"/>
              <a:t> </a:t>
            </a:r>
            <a:r>
              <a:rPr lang="en-US" sz="2000" dirty="0" err="1"/>
              <a:t>долази</a:t>
            </a:r>
            <a:r>
              <a:rPr lang="en-US" sz="2000" dirty="0"/>
              <a:t> </a:t>
            </a:r>
            <a:r>
              <a:rPr lang="en-US" sz="2000" dirty="0" err="1"/>
              <a:t>учитељ</a:t>
            </a:r>
            <a:r>
              <a:rPr lang="en-US" sz="2000" dirty="0"/>
              <a:t> </a:t>
            </a:r>
            <a:r>
              <a:rPr lang="en-US" sz="2000" dirty="0" err="1"/>
              <a:t>Стеван</a:t>
            </a:r>
            <a:r>
              <a:rPr lang="en-US" sz="2000" dirty="0"/>
              <a:t> </a:t>
            </a:r>
            <a:r>
              <a:rPr lang="en-US" sz="2000" dirty="0" err="1"/>
              <a:t>Стојнић</a:t>
            </a:r>
            <a:r>
              <a:rPr lang="en-US" sz="2000" dirty="0"/>
              <a:t>, </a:t>
            </a:r>
            <a:r>
              <a:rPr lang="en-US" sz="2000" dirty="0" err="1"/>
              <a:t>син</a:t>
            </a:r>
            <a:r>
              <a:rPr lang="en-US" sz="2000" dirty="0"/>
              <a:t> </a:t>
            </a:r>
            <a:r>
              <a:rPr lang="en-US" sz="2000" dirty="0" err="1"/>
              <a:t>учитеља</a:t>
            </a:r>
            <a:r>
              <a:rPr lang="en-US" sz="2000" dirty="0"/>
              <a:t> </a:t>
            </a:r>
            <a:r>
              <a:rPr lang="en-US" sz="2000" dirty="0" err="1"/>
              <a:t>Ристе</a:t>
            </a:r>
            <a:r>
              <a:rPr lang="en-US" sz="2000" dirty="0"/>
              <a:t> </a:t>
            </a:r>
            <a:r>
              <a:rPr lang="en-US" sz="2000" dirty="0" err="1"/>
              <a:t>Стојнића</a:t>
            </a:r>
            <a:r>
              <a:rPr lang="en-US" sz="2000" dirty="0"/>
              <a:t>.</a:t>
            </a:r>
          </a:p>
        </p:txBody>
      </p:sp>
      <p:pic>
        <p:nvPicPr>
          <p:cNvPr id="4" name="Picture 3" descr="A paper with writing on it&#10;&#10;AI-generated content may be incorrect.">
            <a:extLst>
              <a:ext uri="{FF2B5EF4-FFF2-40B4-BE49-F238E27FC236}">
                <a16:creationId xmlns:a16="http://schemas.microsoft.com/office/drawing/2014/main" id="{7DC9EEA1-6F48-87D2-ED9B-C21798134F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403" y="2184400"/>
            <a:ext cx="2809834" cy="39319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47160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 t="-107000" b="-10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 durale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72910" y="32952"/>
            <a:ext cx="4177862" cy="68563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772" y="1634"/>
            <a:ext cx="3970245" cy="685636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637"/>
            <a:ext cx="3972911" cy="685800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75627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1A06B62-8BB1-9677-4094-5FB84178B4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E5231-F524-08ED-EA97-AB438C11D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6798" y="181925"/>
            <a:ext cx="3924299" cy="1612290"/>
          </a:xfrm>
        </p:spPr>
        <p:txBody>
          <a:bodyPr anchor="ctr">
            <a:normAutofit/>
          </a:bodyPr>
          <a:lstStyle/>
          <a:p>
            <a:r>
              <a:rPr lang="en-US" i="1" dirty="0" err="1"/>
              <a:t>Основна</a:t>
            </a:r>
            <a:r>
              <a:rPr lang="en-US" i="1" dirty="0"/>
              <a:t> </a:t>
            </a:r>
            <a:r>
              <a:rPr lang="en-US" i="1" dirty="0" err="1"/>
              <a:t>школа</a:t>
            </a:r>
            <a:r>
              <a:rPr lang="en-US" i="1" dirty="0"/>
              <a:t> </a:t>
            </a:r>
            <a:r>
              <a:rPr lang="sr-Cyrl-BA" i="1" dirty="0" smtClean="0"/>
              <a:t>„</a:t>
            </a:r>
            <a:r>
              <a:rPr lang="en-US" i="1" dirty="0" err="1" smtClean="0"/>
              <a:t>Драгочај</a:t>
            </a:r>
            <a:r>
              <a:rPr lang="sr-Cyrl-BA" i="1" dirty="0" smtClean="0"/>
              <a:t>“</a:t>
            </a:r>
            <a:r>
              <a:rPr lang="en-US" i="1" dirty="0" smtClean="0"/>
              <a:t> </a:t>
            </a:r>
            <a:r>
              <a:rPr lang="en-US" i="1" dirty="0"/>
              <a:t>1946-1992.</a:t>
            </a:r>
          </a:p>
        </p:txBody>
      </p:sp>
      <p:pic>
        <p:nvPicPr>
          <p:cNvPr id="4" name="Picture 3" descr="A page of a book with text and a person and person&#10;&#10;AI-generated content may be incorrect.">
            <a:extLst>
              <a:ext uri="{FF2B5EF4-FFF2-40B4-BE49-F238E27FC236}">
                <a16:creationId xmlns:a16="http://schemas.microsoft.com/office/drawing/2014/main" id="{2DE7109C-976C-B911-8038-49E6B05051A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0461" t="20468" r="3300" b="46381"/>
          <a:stretch>
            <a:fillRect/>
          </a:stretch>
        </p:blipFill>
        <p:spPr>
          <a:xfrm>
            <a:off x="1001084" y="1271139"/>
            <a:ext cx="5406218" cy="4249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E5D11-B209-EE2D-93E8-D6B3F9636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6117" y="1653538"/>
            <a:ext cx="5085883" cy="44556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50" dirty="0" err="1"/>
              <a:t>Школска</a:t>
            </a:r>
            <a:r>
              <a:rPr lang="en-US" sz="1650" dirty="0"/>
              <a:t> </a:t>
            </a:r>
            <a:r>
              <a:rPr lang="en-US" sz="1650" dirty="0" smtClean="0"/>
              <a:t>1945/46</a:t>
            </a:r>
            <a:r>
              <a:rPr lang="sr-Cyrl-BA" sz="1650" dirty="0" smtClean="0"/>
              <a:t>.</a:t>
            </a:r>
            <a:r>
              <a:rPr lang="en-US" sz="1650" dirty="0" smtClean="0"/>
              <a:t> </a:t>
            </a:r>
            <a:r>
              <a:rPr lang="en-US" sz="1650" dirty="0" err="1"/>
              <a:t>остала</a:t>
            </a:r>
            <a:r>
              <a:rPr lang="en-US" sz="1650" dirty="0"/>
              <a:t> </a:t>
            </a:r>
            <a:r>
              <a:rPr lang="en-US" sz="1650" dirty="0" err="1"/>
              <a:t>је</a:t>
            </a:r>
            <a:r>
              <a:rPr lang="en-US" sz="1650" dirty="0"/>
              <a:t> </a:t>
            </a:r>
            <a:r>
              <a:rPr lang="en-US" sz="1650" dirty="0" err="1"/>
              <a:t>запамћена</a:t>
            </a:r>
            <a:r>
              <a:rPr lang="en-US" sz="1650" dirty="0"/>
              <a:t> </a:t>
            </a:r>
            <a:r>
              <a:rPr lang="en-US" sz="1650" dirty="0" err="1"/>
              <a:t>по</a:t>
            </a:r>
            <a:r>
              <a:rPr lang="en-US" sz="1650" dirty="0"/>
              <a:t> </a:t>
            </a:r>
            <a:r>
              <a:rPr lang="en-US" sz="1650" dirty="0" err="1"/>
              <a:t>великом</a:t>
            </a:r>
            <a:r>
              <a:rPr lang="en-US" sz="1650" dirty="0"/>
              <a:t> </a:t>
            </a:r>
            <a:r>
              <a:rPr lang="en-US" sz="1650" dirty="0" err="1"/>
              <a:t>приливу</a:t>
            </a:r>
            <a:r>
              <a:rPr lang="en-US" sz="1650" dirty="0"/>
              <a:t> </a:t>
            </a:r>
            <a:r>
              <a:rPr lang="en-US" sz="1650" dirty="0" err="1"/>
              <a:t>ученика</a:t>
            </a:r>
            <a:r>
              <a:rPr lang="en-US" sz="1650" dirty="0"/>
              <a:t> </a:t>
            </a:r>
            <a:r>
              <a:rPr lang="en-US" sz="1650" dirty="0" err="1"/>
              <a:t>јер</a:t>
            </a:r>
            <a:r>
              <a:rPr lang="en-US" sz="1650" dirty="0"/>
              <a:t> </a:t>
            </a:r>
            <a:r>
              <a:rPr lang="en-US" sz="1650" dirty="0" err="1"/>
              <a:t>током</a:t>
            </a:r>
            <a:r>
              <a:rPr lang="en-US" sz="1650" dirty="0"/>
              <a:t> </a:t>
            </a:r>
            <a:r>
              <a:rPr lang="en-US" sz="1650" dirty="0" err="1"/>
              <a:t>рата</a:t>
            </a:r>
            <a:r>
              <a:rPr lang="en-US" sz="1650" dirty="0"/>
              <a:t> </a:t>
            </a:r>
            <a:r>
              <a:rPr lang="en-US" sz="1650" dirty="0" err="1"/>
              <a:t>већина</a:t>
            </a:r>
            <a:r>
              <a:rPr lang="en-US" sz="1650" dirty="0"/>
              <a:t> </a:t>
            </a:r>
            <a:r>
              <a:rPr lang="en-US" sz="1650" dirty="0" err="1"/>
              <a:t>дјеце</a:t>
            </a:r>
            <a:r>
              <a:rPr lang="en-US" sz="1650" dirty="0"/>
              <a:t> </a:t>
            </a:r>
            <a:r>
              <a:rPr lang="en-US" sz="1650" dirty="0" err="1"/>
              <a:t>нису</a:t>
            </a:r>
            <a:r>
              <a:rPr lang="en-US" sz="1650" dirty="0"/>
              <a:t> </a:t>
            </a:r>
            <a:r>
              <a:rPr lang="en-US" sz="1650" dirty="0" err="1"/>
              <a:t>обухваћена</a:t>
            </a:r>
            <a:r>
              <a:rPr lang="en-US" sz="1650" dirty="0"/>
              <a:t> </a:t>
            </a:r>
            <a:r>
              <a:rPr lang="en-US" sz="1650" dirty="0" err="1"/>
              <a:t>редовном</a:t>
            </a:r>
            <a:r>
              <a:rPr lang="en-US" sz="1650" dirty="0"/>
              <a:t> </a:t>
            </a:r>
            <a:r>
              <a:rPr lang="en-US" sz="1650" dirty="0" err="1"/>
              <a:t>наставом</a:t>
            </a:r>
            <a:r>
              <a:rPr lang="en-US" sz="165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650" dirty="0" err="1"/>
              <a:t>Од</a:t>
            </a:r>
            <a:r>
              <a:rPr lang="en-US" sz="1650" dirty="0"/>
              <a:t> 1. </a:t>
            </a:r>
            <a:r>
              <a:rPr lang="en-US" sz="1650" dirty="0" err="1"/>
              <a:t>до</a:t>
            </a:r>
            <a:r>
              <a:rPr lang="en-US" sz="1650" dirty="0"/>
              <a:t> 4. </a:t>
            </a:r>
            <a:r>
              <a:rPr lang="en-US" sz="1650" dirty="0" err="1"/>
              <a:t>разреда</a:t>
            </a:r>
            <a:r>
              <a:rPr lang="en-US" sz="1650" dirty="0"/>
              <a:t> </a:t>
            </a:r>
            <a:r>
              <a:rPr lang="en-US" sz="1650" dirty="0" err="1"/>
              <a:t>уписано</a:t>
            </a:r>
            <a:r>
              <a:rPr lang="en-US" sz="1650" dirty="0"/>
              <a:t> </a:t>
            </a:r>
            <a:r>
              <a:rPr lang="en-US" sz="1650" dirty="0" err="1"/>
              <a:t>је</a:t>
            </a:r>
            <a:r>
              <a:rPr lang="en-US" sz="1650" dirty="0"/>
              <a:t> 269 </a:t>
            </a:r>
            <a:r>
              <a:rPr lang="en-US" sz="1650" dirty="0" err="1"/>
              <a:t>ученика</a:t>
            </a:r>
            <a:r>
              <a:rPr lang="en-US" sz="1650" dirty="0"/>
              <a:t>, а </a:t>
            </a:r>
            <a:r>
              <a:rPr lang="en-US" sz="1650" dirty="0" err="1"/>
              <a:t>уписан</a:t>
            </a:r>
            <a:r>
              <a:rPr lang="en-US" sz="1650" dirty="0"/>
              <a:t> </a:t>
            </a:r>
            <a:r>
              <a:rPr lang="en-US" sz="1650" dirty="0" err="1"/>
              <a:t>је</a:t>
            </a:r>
            <a:r>
              <a:rPr lang="en-US" sz="1650" dirty="0"/>
              <a:t> и </a:t>
            </a:r>
            <a:r>
              <a:rPr lang="en-US" sz="1650" dirty="0" err="1"/>
              <a:t>први</a:t>
            </a:r>
            <a:r>
              <a:rPr lang="en-US" sz="1650" dirty="0"/>
              <a:t> </a:t>
            </a:r>
            <a:r>
              <a:rPr lang="en-US" sz="1650" dirty="0" err="1"/>
              <a:t>разред</a:t>
            </a:r>
            <a:r>
              <a:rPr lang="en-US" sz="1650" dirty="0"/>
              <a:t> </a:t>
            </a:r>
            <a:r>
              <a:rPr lang="en-US" sz="1650" dirty="0" err="1"/>
              <a:t>основног</a:t>
            </a:r>
            <a:r>
              <a:rPr lang="en-US" sz="1650" dirty="0"/>
              <a:t> </a:t>
            </a:r>
            <a:r>
              <a:rPr lang="en-US" sz="1650" dirty="0" err="1"/>
              <a:t>течаја</a:t>
            </a:r>
            <a:r>
              <a:rPr lang="en-US" sz="1650" dirty="0"/>
              <a:t> - </a:t>
            </a:r>
            <a:r>
              <a:rPr lang="en-US" sz="1650" dirty="0" err="1"/>
              <a:t>ови</a:t>
            </a:r>
            <a:r>
              <a:rPr lang="en-US" sz="1650" dirty="0"/>
              <a:t> </a:t>
            </a:r>
            <a:r>
              <a:rPr lang="en-US" sz="1650" dirty="0" err="1"/>
              <a:t>курсеви</a:t>
            </a:r>
            <a:r>
              <a:rPr lang="en-US" sz="1650" dirty="0"/>
              <a:t> </a:t>
            </a:r>
            <a:r>
              <a:rPr lang="en-US" sz="1650" dirty="0" err="1"/>
              <a:t>били</a:t>
            </a:r>
            <a:r>
              <a:rPr lang="en-US" sz="1650" dirty="0"/>
              <a:t> </a:t>
            </a:r>
            <a:r>
              <a:rPr lang="en-US" sz="1650" dirty="0" err="1"/>
              <a:t>су</a:t>
            </a:r>
            <a:r>
              <a:rPr lang="en-US" sz="1650" dirty="0"/>
              <a:t> </a:t>
            </a:r>
            <a:r>
              <a:rPr lang="en-US" sz="1650" dirty="0" err="1"/>
              <a:t>организовани</a:t>
            </a:r>
            <a:r>
              <a:rPr lang="en-US" sz="1650" dirty="0"/>
              <a:t> </a:t>
            </a:r>
            <a:r>
              <a:rPr lang="en-US" sz="1650" dirty="0" err="1"/>
              <a:t>за</a:t>
            </a:r>
            <a:r>
              <a:rPr lang="en-US" sz="1650" dirty="0"/>
              <a:t> </a:t>
            </a:r>
            <a:r>
              <a:rPr lang="en-US" sz="1650" dirty="0" err="1"/>
              <a:t>описмењавање</a:t>
            </a:r>
            <a:r>
              <a:rPr lang="en-US" sz="1650" dirty="0"/>
              <a:t> </a:t>
            </a:r>
            <a:r>
              <a:rPr lang="en-US" sz="1650" dirty="0" err="1"/>
              <a:t>одраслих</a:t>
            </a:r>
            <a:r>
              <a:rPr lang="en-US" sz="165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650" dirty="0"/>
              <a:t>У </a:t>
            </a:r>
            <a:r>
              <a:rPr lang="en-US" sz="1650" dirty="0" err="1"/>
              <a:t>школу</a:t>
            </a:r>
            <a:r>
              <a:rPr lang="en-US" sz="1650" dirty="0"/>
              <a:t> </a:t>
            </a:r>
            <a:r>
              <a:rPr lang="en-US" sz="1650" dirty="0" err="1"/>
              <a:t>долази</a:t>
            </a:r>
            <a:r>
              <a:rPr lang="en-US" sz="1650" dirty="0"/>
              <a:t> </a:t>
            </a:r>
            <a:r>
              <a:rPr lang="en-US" sz="1650" dirty="0" err="1"/>
              <a:t>брачни</a:t>
            </a:r>
            <a:r>
              <a:rPr lang="en-US" sz="1650" dirty="0"/>
              <a:t> </a:t>
            </a:r>
            <a:r>
              <a:rPr lang="en-US" sz="1650" dirty="0" err="1"/>
              <a:t>пар</a:t>
            </a:r>
            <a:r>
              <a:rPr lang="en-US" sz="1650" dirty="0"/>
              <a:t> </a:t>
            </a:r>
            <a:r>
              <a:rPr lang="en-US" sz="1650" dirty="0" err="1"/>
              <a:t>Раде</a:t>
            </a:r>
            <a:r>
              <a:rPr lang="en-US" sz="1650" dirty="0"/>
              <a:t> и </a:t>
            </a:r>
            <a:r>
              <a:rPr lang="en-US" sz="1650" dirty="0" err="1"/>
              <a:t>Загорка</a:t>
            </a:r>
            <a:r>
              <a:rPr lang="en-US" sz="1650" dirty="0"/>
              <a:t> </a:t>
            </a:r>
            <a:r>
              <a:rPr lang="en-US" sz="1650" dirty="0" err="1"/>
              <a:t>Марић</a:t>
            </a:r>
            <a:r>
              <a:rPr lang="en-US" sz="1650" dirty="0"/>
              <a:t>. </a:t>
            </a:r>
            <a:r>
              <a:rPr lang="en-US" sz="1650" dirty="0" err="1"/>
              <a:t>На</a:t>
            </a:r>
            <a:r>
              <a:rPr lang="en-US" sz="1650" dirty="0"/>
              <a:t> </a:t>
            </a:r>
            <a:r>
              <a:rPr lang="en-US" sz="1650" dirty="0" err="1"/>
              <a:t>иницијативу</a:t>
            </a:r>
            <a:r>
              <a:rPr lang="en-US" sz="1650" dirty="0"/>
              <a:t> </a:t>
            </a:r>
            <a:r>
              <a:rPr lang="en-US" sz="1650" dirty="0" err="1"/>
              <a:t>Раде</a:t>
            </a:r>
            <a:r>
              <a:rPr lang="en-US" sz="1650" dirty="0"/>
              <a:t> </a:t>
            </a:r>
            <a:r>
              <a:rPr lang="en-US" sz="1650" dirty="0" err="1"/>
              <a:t>Марића</a:t>
            </a:r>
            <a:r>
              <a:rPr lang="en-US" sz="1650" dirty="0"/>
              <a:t> (</a:t>
            </a:r>
            <a:r>
              <a:rPr lang="en-US" sz="1650" dirty="0" err="1"/>
              <a:t>тадашњег</a:t>
            </a:r>
            <a:r>
              <a:rPr lang="en-US" sz="1650" dirty="0"/>
              <a:t> </a:t>
            </a:r>
            <a:r>
              <a:rPr lang="en-US" sz="1650" dirty="0" err="1"/>
              <a:t>управитеља</a:t>
            </a:r>
            <a:r>
              <a:rPr lang="en-US" sz="1650" dirty="0"/>
              <a:t> </a:t>
            </a:r>
            <a:r>
              <a:rPr lang="en-US" sz="1650" dirty="0" err="1"/>
              <a:t>школе</a:t>
            </a:r>
            <a:r>
              <a:rPr lang="en-US" sz="1650" dirty="0"/>
              <a:t>) </a:t>
            </a:r>
            <a:r>
              <a:rPr lang="en-US" sz="1650" dirty="0" err="1"/>
              <a:t>дограђене</a:t>
            </a:r>
            <a:r>
              <a:rPr lang="en-US" sz="1650" dirty="0"/>
              <a:t> </a:t>
            </a:r>
            <a:r>
              <a:rPr lang="en-US" sz="1650" dirty="0" err="1"/>
              <a:t>су</a:t>
            </a:r>
            <a:r>
              <a:rPr lang="en-US" sz="1650" dirty="0"/>
              <a:t> </a:t>
            </a:r>
            <a:r>
              <a:rPr lang="en-US" sz="1650" dirty="0" err="1"/>
              <a:t>још</a:t>
            </a:r>
            <a:r>
              <a:rPr lang="en-US" sz="1650" dirty="0"/>
              <a:t> 3 </a:t>
            </a:r>
            <a:r>
              <a:rPr lang="en-US" sz="1650" dirty="0" err="1"/>
              <a:t>учионице</a:t>
            </a:r>
            <a:r>
              <a:rPr lang="en-US" sz="165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650" dirty="0"/>
              <a:t>У </a:t>
            </a:r>
            <a:r>
              <a:rPr lang="en-US" sz="1650" dirty="0" err="1"/>
              <a:t>љетопису</a:t>
            </a:r>
            <a:r>
              <a:rPr lang="en-US" sz="1650" dirty="0"/>
              <a:t> </a:t>
            </a:r>
            <a:r>
              <a:rPr lang="en-US" sz="1650" dirty="0" err="1"/>
              <a:t>школе</a:t>
            </a:r>
            <a:r>
              <a:rPr lang="en-US" sz="1650" dirty="0"/>
              <a:t> </a:t>
            </a:r>
            <a:r>
              <a:rPr lang="en-US" sz="1650" dirty="0" err="1"/>
              <a:t>за</a:t>
            </a:r>
            <a:r>
              <a:rPr lang="en-US" sz="1650" dirty="0"/>
              <a:t> </a:t>
            </a:r>
            <a:r>
              <a:rPr lang="en-US" sz="1650" dirty="0" err="1"/>
              <a:t>школску</a:t>
            </a:r>
            <a:r>
              <a:rPr lang="en-US" sz="1650" dirty="0"/>
              <a:t> </a:t>
            </a:r>
            <a:r>
              <a:rPr lang="en-US" sz="1650" dirty="0" err="1"/>
              <a:t>годину</a:t>
            </a:r>
            <a:r>
              <a:rPr lang="en-US" sz="1650" dirty="0"/>
              <a:t> </a:t>
            </a:r>
            <a:r>
              <a:rPr lang="en-US" sz="1650" dirty="0" smtClean="0"/>
              <a:t>57/58</a:t>
            </a:r>
            <a:r>
              <a:rPr lang="sr-Cyrl-BA" sz="1650" dirty="0" smtClean="0"/>
              <a:t>.</a:t>
            </a:r>
            <a:r>
              <a:rPr lang="en-US" sz="1650" dirty="0" smtClean="0"/>
              <a:t> </a:t>
            </a:r>
            <a:r>
              <a:rPr lang="en-US" sz="1650" dirty="0" err="1" smtClean="0"/>
              <a:t>записано</a:t>
            </a:r>
            <a:r>
              <a:rPr lang="en-US" sz="1650" dirty="0" smtClean="0"/>
              <a:t> </a:t>
            </a:r>
            <a:r>
              <a:rPr lang="en-US" sz="1650" dirty="0" err="1"/>
              <a:t>је</a:t>
            </a:r>
            <a:r>
              <a:rPr lang="en-US" sz="1650" dirty="0"/>
              <a:t> </a:t>
            </a:r>
            <a:r>
              <a:rPr lang="en-US" sz="1650" dirty="0" err="1"/>
              <a:t>да</a:t>
            </a:r>
            <a:r>
              <a:rPr lang="en-US" sz="1650" dirty="0"/>
              <a:t> </a:t>
            </a:r>
            <a:r>
              <a:rPr lang="en-US" sz="1650" dirty="0" err="1"/>
              <a:t>се</a:t>
            </a:r>
            <a:r>
              <a:rPr lang="en-US" sz="1650" dirty="0"/>
              <a:t> </a:t>
            </a:r>
            <a:r>
              <a:rPr lang="en-US" sz="1650" dirty="0" err="1"/>
              <a:t>настава</a:t>
            </a:r>
            <a:r>
              <a:rPr lang="en-US" sz="1650" dirty="0"/>
              <a:t> </a:t>
            </a:r>
            <a:r>
              <a:rPr lang="en-US" sz="1650" dirty="0" err="1"/>
              <a:t>одвијала</a:t>
            </a:r>
            <a:r>
              <a:rPr lang="en-US" sz="1650" dirty="0"/>
              <a:t> у </a:t>
            </a:r>
            <a:r>
              <a:rPr lang="sr-Cyrl-BA" sz="1650" dirty="0" smtClean="0"/>
              <a:t>шест</a:t>
            </a:r>
            <a:r>
              <a:rPr lang="en-US" sz="1650" dirty="0" smtClean="0"/>
              <a:t> </a:t>
            </a:r>
            <a:r>
              <a:rPr lang="en-US" sz="1650" dirty="0" err="1"/>
              <a:t>учионица</a:t>
            </a:r>
            <a:r>
              <a:rPr lang="en-US" sz="1650" dirty="0"/>
              <a:t>, а </a:t>
            </a:r>
            <a:r>
              <a:rPr lang="en-US" sz="1650" dirty="0" err="1"/>
              <a:t>двије</a:t>
            </a:r>
            <a:r>
              <a:rPr lang="en-US" sz="1650" dirty="0"/>
              <a:t> </a:t>
            </a:r>
            <a:r>
              <a:rPr lang="en-US" sz="1650" dirty="0" err="1"/>
              <a:t>учионице</a:t>
            </a:r>
            <a:r>
              <a:rPr lang="en-US" sz="1650" dirty="0"/>
              <a:t> </a:t>
            </a:r>
            <a:r>
              <a:rPr lang="en-US" sz="1650" dirty="0" err="1"/>
              <a:t>је</a:t>
            </a:r>
            <a:r>
              <a:rPr lang="en-US" sz="1650" dirty="0"/>
              <a:t> </a:t>
            </a:r>
            <a:r>
              <a:rPr lang="en-US" sz="1650" dirty="0" err="1"/>
              <a:t>школа</a:t>
            </a:r>
            <a:r>
              <a:rPr lang="en-US" sz="1650" dirty="0"/>
              <a:t> </a:t>
            </a:r>
            <a:r>
              <a:rPr lang="en-US" sz="1650" dirty="0" err="1"/>
              <a:t>користила</a:t>
            </a:r>
            <a:r>
              <a:rPr lang="en-US" sz="1650" dirty="0"/>
              <a:t> у </a:t>
            </a:r>
            <a:r>
              <a:rPr lang="en-US" sz="1650" dirty="0" err="1"/>
              <a:t>згради</a:t>
            </a:r>
            <a:r>
              <a:rPr lang="en-US" sz="1650" dirty="0"/>
              <a:t> </a:t>
            </a:r>
            <a:r>
              <a:rPr lang="en-US" sz="1650" dirty="0" err="1"/>
              <a:t>општине</a:t>
            </a:r>
            <a:r>
              <a:rPr lang="en-US" sz="1650" dirty="0"/>
              <a:t> </a:t>
            </a:r>
            <a:r>
              <a:rPr lang="en-US" sz="1650" dirty="0" err="1"/>
              <a:t>Ивањска</a:t>
            </a:r>
            <a:r>
              <a:rPr lang="en-US" sz="1650" dirty="0"/>
              <a:t>, </a:t>
            </a:r>
            <a:r>
              <a:rPr lang="en-US" sz="1650" dirty="0" err="1"/>
              <a:t>удаљена</a:t>
            </a:r>
            <a:r>
              <a:rPr lang="en-US" sz="1650" dirty="0"/>
              <a:t> </a:t>
            </a:r>
            <a:r>
              <a:rPr lang="sr-Cyrl-BA" sz="1650" dirty="0" smtClean="0"/>
              <a:t>два</a:t>
            </a:r>
            <a:r>
              <a:rPr lang="en-US" sz="1650" dirty="0" smtClean="0"/>
              <a:t> </a:t>
            </a:r>
            <a:r>
              <a:rPr lang="en-US" sz="1650" dirty="0" err="1"/>
              <a:t>километра</a:t>
            </a:r>
            <a:r>
              <a:rPr lang="en-US" sz="1650" dirty="0"/>
              <a:t> </a:t>
            </a:r>
            <a:r>
              <a:rPr lang="en-US" sz="1650" dirty="0" err="1"/>
              <a:t>од</a:t>
            </a:r>
            <a:r>
              <a:rPr lang="en-US" sz="1650" dirty="0"/>
              <a:t> </a:t>
            </a:r>
            <a:r>
              <a:rPr lang="en-US" sz="1650" dirty="0" err="1"/>
              <a:t>школе</a:t>
            </a:r>
            <a:r>
              <a:rPr lang="en-US" sz="1650" dirty="0"/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9A5764B-1BED-7189-4790-CC11CAD273AE}"/>
              </a:ext>
            </a:extLst>
          </p:cNvPr>
          <p:cNvCxnSpPr/>
          <p:nvPr/>
        </p:nvCxnSpPr>
        <p:spPr>
          <a:xfrm>
            <a:off x="819149" y="1164208"/>
            <a:ext cx="5770089" cy="13229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12C8FE2-5EA5-6592-A6A9-9F906F387BFF}"/>
              </a:ext>
            </a:extLst>
          </p:cNvPr>
          <p:cNvCxnSpPr/>
          <p:nvPr/>
        </p:nvCxnSpPr>
        <p:spPr>
          <a:xfrm>
            <a:off x="819149" y="1271139"/>
            <a:ext cx="0" cy="4333021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6BA344D-D578-DACE-A205-18EA22C2215A}"/>
              </a:ext>
            </a:extLst>
          </p:cNvPr>
          <p:cNvCxnSpPr/>
          <p:nvPr/>
        </p:nvCxnSpPr>
        <p:spPr>
          <a:xfrm>
            <a:off x="6589236" y="1271139"/>
            <a:ext cx="9527" cy="4333021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EDF8FEF-3061-99A8-8DBB-CE967186DB3F}"/>
              </a:ext>
            </a:extLst>
          </p:cNvPr>
          <p:cNvCxnSpPr/>
          <p:nvPr/>
        </p:nvCxnSpPr>
        <p:spPr>
          <a:xfrm>
            <a:off x="819149" y="5711092"/>
            <a:ext cx="5770089" cy="1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Magnifico - Pukni zoro (instrumental)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225715"/>
            <a:ext cx="487363" cy="48736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04779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7317" mute="1" numSld="999" showWhenStopped="0">
                <p:cTn id="43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9552B13-F1BE-B4A2-5E92-CAAE266378B0}"/>
              </a:ext>
            </a:extLst>
          </p:cNvPr>
          <p:cNvSpPr/>
          <p:nvPr/>
        </p:nvSpPr>
        <p:spPr>
          <a:xfrm>
            <a:off x="-2204720" y="-55193"/>
            <a:ext cx="7040880" cy="6929120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94CFC391-DC33-3925-2B1B-0128C775A6A1}"/>
              </a:ext>
            </a:extLst>
          </p:cNvPr>
          <p:cNvSpPr/>
          <p:nvPr/>
        </p:nvSpPr>
        <p:spPr>
          <a:xfrm>
            <a:off x="-2052320" y="10160"/>
            <a:ext cx="6482080" cy="68580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438FD1EF-25B1-259B-550C-FCC5E02C2FC8}"/>
              </a:ext>
            </a:extLst>
          </p:cNvPr>
          <p:cNvSpPr/>
          <p:nvPr/>
        </p:nvSpPr>
        <p:spPr>
          <a:xfrm rot="5400000">
            <a:off x="-2613660" y="303807"/>
            <a:ext cx="6918960" cy="631952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5759534" y="2401738"/>
            <a:ext cx="553582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BA" sz="4400" b="1" i="1" u="sng" dirty="0" smtClean="0">
                <a:latin typeface="+mj-lt"/>
              </a:rPr>
              <a:t>ЛИЧНОСТИ КОЈЕ СУ ПОХАЂАЛЕ НАШУ ШКОЛУ</a:t>
            </a:r>
            <a:endParaRPr lang="en-US" sz="4400" b="1" i="1" u="sng" dirty="0">
              <a:latin typeface="+mj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471845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ACCDD8-3B17-5F14-51AB-0A8FF7CD0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6D47B617-207B-6325-C988-56C0A14EB25F}"/>
              </a:ext>
            </a:extLst>
          </p:cNvPr>
          <p:cNvSpPr/>
          <p:nvPr/>
        </p:nvSpPr>
        <p:spPr>
          <a:xfrm>
            <a:off x="3361110" y="4087"/>
            <a:ext cx="7040880" cy="6929120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r-Cyrl-BA" dirty="0" smtClean="0"/>
              <a:t>  </a:t>
            </a:r>
            <a:endParaRPr lang="en-US" dirty="0"/>
          </a:p>
        </p:txBody>
      </p:sp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8EE8725C-33C9-3E8C-7286-7D4BB5176D01}"/>
              </a:ext>
            </a:extLst>
          </p:cNvPr>
          <p:cNvSpPr/>
          <p:nvPr/>
        </p:nvSpPr>
        <p:spPr>
          <a:xfrm>
            <a:off x="-2313940" y="34567"/>
            <a:ext cx="6482080" cy="68580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0A164909-29E9-3590-FD39-98D6D9E03981}"/>
              </a:ext>
            </a:extLst>
          </p:cNvPr>
          <p:cNvSpPr/>
          <p:nvPr/>
        </p:nvSpPr>
        <p:spPr>
          <a:xfrm rot="5400000">
            <a:off x="-2613660" y="303807"/>
            <a:ext cx="6918960" cy="631952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 flipH="1">
            <a:off x="5168213" y="817079"/>
            <a:ext cx="3737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BA" sz="2400" b="1" u="sng" dirty="0" smtClean="0"/>
              <a:t>ДР МИЛОРАД БОЖИЋ </a:t>
            </a:r>
            <a:endParaRPr lang="en-US" sz="2400" b="1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5804588" y="1227437"/>
            <a:ext cx="444713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Latn-BA" dirty="0" smtClean="0"/>
              <a:t>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 smtClean="0"/>
              <a:t>Рођен је у</a:t>
            </a:r>
            <a:r>
              <a:rPr lang="sr-Latn-BA" dirty="0" smtClean="0"/>
              <a:t> </a:t>
            </a:r>
            <a:r>
              <a:rPr lang="sr-Cyrl-BA" dirty="0" smtClean="0"/>
              <a:t>Драгочај</a:t>
            </a:r>
            <a:r>
              <a:rPr lang="sr-Cyrl-BA" dirty="0"/>
              <a:t>у</a:t>
            </a:r>
            <a:r>
              <a:rPr lang="sr-Latn-BA" dirty="0" smtClean="0"/>
              <a:t>                      </a:t>
            </a:r>
            <a:r>
              <a:rPr lang="sr-Cyrl-BA" dirty="0" smtClean="0"/>
              <a:t>14.8.1951.године. Основну школу завршио је у Драгочају 1966. године. Средњу техничку школу, као и Електротехнички факултет завршио је у Бања Луци. Магистрирао је 1979. године на Електротехничком факултету у Загребу.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724" y="1659586"/>
            <a:ext cx="1559301" cy="197228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155851" y="3812760"/>
            <a:ext cx="60958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/>
              <a:t>Обављао је дужност декана Електротехничког факултета у Бања Луци од новембра 2002. до јануара 2009. године.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/>
              <a:t>Вршио је рецензије за научно-стручне радове за домаће конференције, индустријску електронику, информационе технологије као и за многобројне часописе.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82125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C9725A-E40C-F75D-EE3A-89999810D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59AF7DEF-7A59-53DB-C07E-EEB7AC2726E5}"/>
              </a:ext>
            </a:extLst>
          </p:cNvPr>
          <p:cNvSpPr/>
          <p:nvPr/>
        </p:nvSpPr>
        <p:spPr>
          <a:xfrm>
            <a:off x="3357013" y="0"/>
            <a:ext cx="7040880" cy="6858000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61F93195-E1B0-FA32-40AF-1645FB114ABE}"/>
              </a:ext>
            </a:extLst>
          </p:cNvPr>
          <p:cNvSpPr/>
          <p:nvPr/>
        </p:nvSpPr>
        <p:spPr>
          <a:xfrm rot="5400000">
            <a:off x="-2582436" y="269240"/>
            <a:ext cx="6858000" cy="631952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1B690EAA-B736-0EAD-147A-CF042E36A5F0}"/>
              </a:ext>
            </a:extLst>
          </p:cNvPr>
          <p:cNvSpPr/>
          <p:nvPr/>
        </p:nvSpPr>
        <p:spPr>
          <a:xfrm>
            <a:off x="3357013" y="0"/>
            <a:ext cx="7040880" cy="68580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F7D6C6-8023-1059-396B-EB768F067FC8}"/>
              </a:ext>
            </a:extLst>
          </p:cNvPr>
          <p:cNvSpPr txBox="1"/>
          <p:nvPr/>
        </p:nvSpPr>
        <p:spPr>
          <a:xfrm>
            <a:off x="5713812" y="1439991"/>
            <a:ext cx="4250197" cy="3000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sz="1700" dirty="0" smtClean="0"/>
              <a:t>Рођен 14.8.1946. године у Драгочају. Основну школу завршио у Драгочају, а средњу у Сарајеву, Медицински факултет у Београду, постдипломске студије у Загребу 1984. године, примаријат 1998. године.</a:t>
            </a:r>
            <a:r>
              <a:rPr lang="en-US" sz="1700" dirty="0" smtClean="0"/>
              <a:t> </a:t>
            </a:r>
            <a:endParaRPr lang="sr-Cyrl-BA" sz="17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sz="1700" dirty="0" smtClean="0"/>
              <a:t>Три године провео је у Африци у првој југословенској екипи љекара, као помоћ несврстаним земљама.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4464059" y="738453"/>
            <a:ext cx="5499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BA" sz="2400" b="1" u="sng" dirty="0" smtClean="0"/>
              <a:t>ПРИМ. ДР ИВО КОМЉЕНОВИЋ</a:t>
            </a:r>
            <a:endParaRPr lang="en-US" sz="24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3996325" y="3867718"/>
            <a:ext cx="58653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 smtClean="0"/>
              <a:t>Успјешно је обављао функцију министра здравља и социјалне заштите Републике Српске.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 smtClean="0"/>
              <a:t>У свим јавним наступима истицао је понос према свом родном крају, Драгочају, своју најдражу школу и учитеље којима припада највећа заслуга за све што је постигао у свом раду.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08" t="447" r="11985"/>
          <a:stretch/>
        </p:blipFill>
        <p:spPr>
          <a:xfrm>
            <a:off x="4006324" y="1537835"/>
            <a:ext cx="1707488" cy="218785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158811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C4A2EE-BD84-E0D9-91C9-225142DCB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10C31E3-04D9-3D26-FDFE-D1C6CEA6CB80}"/>
              </a:ext>
            </a:extLst>
          </p:cNvPr>
          <p:cNvSpPr/>
          <p:nvPr/>
        </p:nvSpPr>
        <p:spPr>
          <a:xfrm>
            <a:off x="3414426" y="0"/>
            <a:ext cx="7040880" cy="6860338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4B3666-3381-652B-3650-BB84F00A6670}"/>
              </a:ext>
            </a:extLst>
          </p:cNvPr>
          <p:cNvSpPr txBox="1"/>
          <p:nvPr/>
        </p:nvSpPr>
        <p:spPr>
          <a:xfrm>
            <a:off x="5069840" y="1310640"/>
            <a:ext cx="392176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err="1"/>
              <a:t>Подручна</a:t>
            </a:r>
            <a:r>
              <a:rPr lang="en-US" sz="2400" b="1" u="sng" dirty="0"/>
              <a:t> </a:t>
            </a:r>
            <a:r>
              <a:rPr lang="en-US" sz="2400" b="1" u="sng" err="1"/>
              <a:t>школа</a:t>
            </a:r>
            <a:r>
              <a:rPr lang="en-US" sz="2400" b="1" u="sng" dirty="0"/>
              <a:t> у </a:t>
            </a:r>
            <a:r>
              <a:rPr lang="en-US" sz="2400" b="1" u="sng" err="1"/>
              <a:t>Градини</a:t>
            </a:r>
            <a:endParaRPr lang="en-US" sz="2400" b="1" u="sng"/>
          </a:p>
        </p:txBody>
      </p:sp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83031BD2-C30C-B89E-298C-BC8EA82D68FF}"/>
              </a:ext>
            </a:extLst>
          </p:cNvPr>
          <p:cNvSpPr/>
          <p:nvPr/>
        </p:nvSpPr>
        <p:spPr>
          <a:xfrm>
            <a:off x="3403600" y="0"/>
            <a:ext cx="6939280" cy="684784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8657D2E4-7FCD-1748-1393-0579DFD4EC6E}"/>
              </a:ext>
            </a:extLst>
          </p:cNvPr>
          <p:cNvSpPr/>
          <p:nvPr/>
        </p:nvSpPr>
        <p:spPr>
          <a:xfrm rot="5400000">
            <a:off x="3504682" y="-102785"/>
            <a:ext cx="6860337" cy="7040911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314826" y="926035"/>
            <a:ext cx="682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BA" sz="2400" b="1" u="sng" dirty="0" smtClean="0"/>
              <a:t>ПРОФ. РАДОСЛАВ (РАДЕ) САВИЋ</a:t>
            </a:r>
            <a:endParaRPr lang="en-US" sz="2400" b="1" u="sng" dirty="0"/>
          </a:p>
        </p:txBody>
      </p:sp>
      <p:sp>
        <p:nvSpPr>
          <p:cNvPr id="7" name="TextBox 6"/>
          <p:cNvSpPr txBox="1"/>
          <p:nvPr/>
        </p:nvSpPr>
        <p:spPr>
          <a:xfrm flipH="1">
            <a:off x="4055777" y="4002719"/>
            <a:ext cx="6400799" cy="2014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 smtClean="0">
                <a:latin typeface="+mj-lt"/>
              </a:rPr>
              <a:t>Посједује висок углед у свијету спорта. Бавио се политиком.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 smtClean="0">
                <a:latin typeface="+mj-lt"/>
              </a:rPr>
              <a:t>Говори енглески, њемачки и руски језик.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 smtClean="0">
                <a:latin typeface="+mj-lt"/>
              </a:rPr>
              <a:t>У дневним листовима и часописима објављивао је стручне радове из области књижевности, српског језика, српске националне музике и спорта.</a:t>
            </a:r>
          </a:p>
          <a:p>
            <a:endParaRPr lang="en-US" dirty="0">
              <a:latin typeface="+mj-lt"/>
            </a:endParaRPr>
          </a:p>
        </p:txBody>
      </p:sp>
      <p:sp>
        <p:nvSpPr>
          <p:cNvPr id="8" name="TextBox 7"/>
          <p:cNvSpPr txBox="1"/>
          <p:nvPr/>
        </p:nvSpPr>
        <p:spPr>
          <a:xfrm flipH="1">
            <a:off x="5683247" y="1512507"/>
            <a:ext cx="45847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sr-Cyrl-BA" dirty="0">
                <a:latin typeface="+mj-lt"/>
              </a:rPr>
              <a:t>Рођен је </a:t>
            </a:r>
            <a:r>
              <a:rPr lang="sr-Cyrl-BA" dirty="0" smtClean="0">
                <a:latin typeface="+mj-lt"/>
              </a:rPr>
              <a:t>1935. године </a:t>
            </a:r>
            <a:r>
              <a:rPr lang="sr-Cyrl-BA" dirty="0">
                <a:latin typeface="+mj-lt"/>
              </a:rPr>
              <a:t>у </a:t>
            </a:r>
            <a:r>
              <a:rPr lang="sr-Cyrl-BA" dirty="0" smtClean="0">
                <a:latin typeface="+mj-lt"/>
              </a:rPr>
              <a:t>Рамићима. </a:t>
            </a:r>
            <a:r>
              <a:rPr lang="sr-Cyrl-BA" dirty="0">
                <a:latin typeface="+mj-lt"/>
              </a:rPr>
              <a:t>Основну школу завршио је у </a:t>
            </a:r>
            <a:r>
              <a:rPr lang="sr-Cyrl-BA" dirty="0" smtClean="0">
                <a:latin typeface="+mj-lt"/>
              </a:rPr>
              <a:t>Драгочају, а Гимназију и Нижу музичку школу у Бања Луци. У Сарајеву је дипломирао на Филозофском факултету (одсјек Југословенске књижевности и српско-хрватски језик) и Средњој музичкој школи (умјетнички одсјек виолончела).</a:t>
            </a:r>
          </a:p>
          <a:p>
            <a:endParaRPr lang="sr-Cyrl-BA" dirty="0">
              <a:latin typeface="+mj-lt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5238" y="1784803"/>
            <a:ext cx="1808448" cy="211390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256319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CE8706-C904-73E3-C523-33027F7D34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53201B-432F-7A72-6FF6-CF04042101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outside a building&#10;&#10;AI-generated content may be incorrect.">
            <a:extLst>
              <a:ext uri="{FF2B5EF4-FFF2-40B4-BE49-F238E27FC236}">
                <a16:creationId xmlns:a16="http://schemas.microsoft.com/office/drawing/2014/main" id="{8E1FABF8-16D5-3ABF-D00A-FA098CA178A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22145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228765-A5C6-ED73-C054-9336045A6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43000"/>
            <a:ext cx="5345502" cy="1257300"/>
          </a:xfrm>
        </p:spPr>
        <p:txBody>
          <a:bodyPr anchor="ctr">
            <a:normAutofit fontScale="90000"/>
          </a:bodyPr>
          <a:lstStyle/>
          <a:p>
            <a:r>
              <a:rPr lang="en-US" sz="3700" i="1" u="sng" dirty="0" err="1">
                <a:solidFill>
                  <a:srgbClr val="FFFFFF"/>
                </a:solidFill>
              </a:rPr>
              <a:t>Основна</a:t>
            </a:r>
            <a:r>
              <a:rPr lang="en-US" sz="3700" i="1" u="sng" dirty="0">
                <a:solidFill>
                  <a:srgbClr val="FFFFFF"/>
                </a:solidFill>
              </a:rPr>
              <a:t> </a:t>
            </a:r>
            <a:r>
              <a:rPr lang="en-US" sz="3700" i="1" u="sng" dirty="0" err="1">
                <a:solidFill>
                  <a:srgbClr val="FFFFFF"/>
                </a:solidFill>
              </a:rPr>
              <a:t>школа</a:t>
            </a:r>
            <a:r>
              <a:rPr lang="en-US" sz="3700" i="1" u="sng" dirty="0">
                <a:solidFill>
                  <a:srgbClr val="FFFFFF"/>
                </a:solidFill>
              </a:rPr>
              <a:t> </a:t>
            </a:r>
            <a:r>
              <a:rPr lang="sr-Cyrl-BA" sz="3700" i="1" u="sng" dirty="0" smtClean="0">
                <a:solidFill>
                  <a:srgbClr val="FFFFFF"/>
                </a:solidFill>
              </a:rPr>
              <a:t>„</a:t>
            </a:r>
            <a:r>
              <a:rPr lang="en-US" sz="3700" i="1" u="sng" dirty="0" err="1" smtClean="0">
                <a:solidFill>
                  <a:srgbClr val="FFFFFF"/>
                </a:solidFill>
              </a:rPr>
              <a:t>Десанка</a:t>
            </a:r>
            <a:r>
              <a:rPr lang="en-US" sz="3700" i="1" u="sng" dirty="0" smtClean="0">
                <a:solidFill>
                  <a:srgbClr val="FFFFFF"/>
                </a:solidFill>
              </a:rPr>
              <a:t> </a:t>
            </a:r>
            <a:r>
              <a:rPr lang="en-US" sz="3700" i="1" u="sng" dirty="0" err="1" smtClean="0">
                <a:solidFill>
                  <a:srgbClr val="FFFFFF"/>
                </a:solidFill>
              </a:rPr>
              <a:t>Максимовић</a:t>
            </a:r>
            <a:r>
              <a:rPr lang="sr-Cyrl-BA" sz="3700" i="1" u="sng" dirty="0" smtClean="0">
                <a:solidFill>
                  <a:srgbClr val="FFFFFF"/>
                </a:solidFill>
              </a:rPr>
              <a:t>“</a:t>
            </a:r>
            <a:endParaRPr lang="en-US" sz="3700" i="1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7E141-94E7-7453-7D54-AE4932BD1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562719"/>
            <a:ext cx="6905627" cy="306655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700" dirty="0" err="1">
                <a:solidFill>
                  <a:srgbClr val="FFFFFF"/>
                </a:solidFill>
              </a:rPr>
              <a:t>Тешко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вријеме</a:t>
            </a:r>
            <a:r>
              <a:rPr lang="en-US" sz="1700" dirty="0">
                <a:solidFill>
                  <a:srgbClr val="FFFFFF"/>
                </a:solidFill>
              </a:rPr>
              <a:t> и </a:t>
            </a:r>
            <a:r>
              <a:rPr lang="en-US" sz="1700" dirty="0" err="1">
                <a:solidFill>
                  <a:srgbClr val="FFFFFF"/>
                </a:solidFill>
              </a:rPr>
              <a:t>рат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на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просторима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бивше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Југославије</a:t>
            </a:r>
            <a:r>
              <a:rPr lang="en-US" sz="1700" dirty="0">
                <a:solidFill>
                  <a:srgbClr val="FFFFFF"/>
                </a:solidFill>
              </a:rPr>
              <a:t> '90-их </a:t>
            </a:r>
            <a:r>
              <a:rPr lang="en-US" sz="1700" dirty="0" err="1">
                <a:solidFill>
                  <a:srgbClr val="FFFFFF"/>
                </a:solidFill>
              </a:rPr>
              <a:t>унијели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су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пометњу</a:t>
            </a:r>
            <a:r>
              <a:rPr lang="en-US" sz="1700" dirty="0">
                <a:solidFill>
                  <a:srgbClr val="FFFFFF"/>
                </a:solidFill>
              </a:rPr>
              <a:t> у </a:t>
            </a:r>
            <a:r>
              <a:rPr lang="en-US" sz="1700" dirty="0" err="1">
                <a:solidFill>
                  <a:srgbClr val="FFFFFF"/>
                </a:solidFill>
              </a:rPr>
              <a:t>дотадашњи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живот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људи</a:t>
            </a:r>
            <a:r>
              <a:rPr lang="en-US" sz="1700" dirty="0">
                <a:solidFill>
                  <a:srgbClr val="FFFFFF"/>
                </a:solidFill>
              </a:rPr>
              <a:t> и у </a:t>
            </a:r>
            <a:r>
              <a:rPr lang="en-US" sz="1700" dirty="0" err="1">
                <a:solidFill>
                  <a:srgbClr val="FFFFFF"/>
                </a:solidFill>
              </a:rPr>
              <a:t>школе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које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су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саставни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дио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људског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 smtClean="0">
                <a:solidFill>
                  <a:srgbClr val="FFFFFF"/>
                </a:solidFill>
              </a:rPr>
              <a:t>друштва</a:t>
            </a:r>
            <a:r>
              <a:rPr lang="sr-Latn-BA" sz="1700" dirty="0" smtClean="0">
                <a:solidFill>
                  <a:srgbClr val="FFFFFF"/>
                </a:solidFill>
              </a:rPr>
              <a:t>.</a:t>
            </a:r>
            <a:endParaRPr lang="en-US" sz="1700" dirty="0">
              <a:solidFill>
                <a:srgbClr val="FFFFFF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700" dirty="0" err="1">
                <a:solidFill>
                  <a:srgbClr val="FFFFFF"/>
                </a:solidFill>
              </a:rPr>
              <a:t>Биле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су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то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тешке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године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када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није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било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струје</a:t>
            </a:r>
            <a:r>
              <a:rPr lang="en-US" sz="1700" dirty="0">
                <a:solidFill>
                  <a:srgbClr val="FFFFFF"/>
                </a:solidFill>
              </a:rPr>
              <a:t>, </a:t>
            </a:r>
            <a:r>
              <a:rPr lang="en-US" sz="1700" dirty="0" err="1">
                <a:solidFill>
                  <a:srgbClr val="FFFFFF"/>
                </a:solidFill>
              </a:rPr>
              <a:t>превоза</a:t>
            </a:r>
            <a:r>
              <a:rPr lang="en-US" sz="1700" dirty="0">
                <a:solidFill>
                  <a:srgbClr val="FFFFFF"/>
                </a:solidFill>
              </a:rPr>
              <a:t>, </a:t>
            </a:r>
            <a:r>
              <a:rPr lang="en-US" sz="1700" dirty="0" err="1">
                <a:solidFill>
                  <a:srgbClr val="FFFFFF"/>
                </a:solidFill>
              </a:rPr>
              <a:t>када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су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плате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просвјетних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радника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биле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нередовне</a:t>
            </a:r>
            <a:r>
              <a:rPr lang="en-US" sz="1700" dirty="0">
                <a:solidFill>
                  <a:srgbClr val="FFFFFF"/>
                </a:solidFill>
              </a:rPr>
              <a:t>. </a:t>
            </a:r>
            <a:r>
              <a:rPr lang="en-US" sz="1700" dirty="0" err="1">
                <a:solidFill>
                  <a:srgbClr val="FFFFFF"/>
                </a:solidFill>
              </a:rPr>
              <a:t>Живјело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на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ивици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сиромаштва</a:t>
            </a:r>
            <a:r>
              <a:rPr lang="en-US" sz="1700" dirty="0">
                <a:solidFill>
                  <a:srgbClr val="FFFFFF"/>
                </a:solidFill>
              </a:rPr>
              <a:t>, </a:t>
            </a:r>
            <a:r>
              <a:rPr lang="en-US" sz="1700" dirty="0" err="1">
                <a:solidFill>
                  <a:srgbClr val="FFFFFF"/>
                </a:solidFill>
              </a:rPr>
              <a:t>смрт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била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свугдје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присутна</a:t>
            </a:r>
            <a:r>
              <a:rPr lang="en-US" sz="1700" dirty="0">
                <a:solidFill>
                  <a:srgbClr val="FFFFFF"/>
                </a:solidFill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1700" dirty="0" err="1">
                <a:solidFill>
                  <a:srgbClr val="FFFFFF"/>
                </a:solidFill>
              </a:rPr>
              <a:t>Прва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два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разреда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водила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учитељица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Љубинка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Обрадовић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која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била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подршка</a:t>
            </a:r>
            <a:r>
              <a:rPr lang="en-US" sz="1700" dirty="0">
                <a:solidFill>
                  <a:srgbClr val="FFFFFF"/>
                </a:solidFill>
              </a:rPr>
              <a:t> у </a:t>
            </a:r>
            <a:r>
              <a:rPr lang="en-US" sz="1700" dirty="0" err="1">
                <a:solidFill>
                  <a:srgbClr val="FFFFFF"/>
                </a:solidFill>
              </a:rPr>
              <a:t>свему</a:t>
            </a:r>
            <a:r>
              <a:rPr lang="en-US" sz="1700" dirty="0">
                <a:solidFill>
                  <a:srgbClr val="FFFFFF"/>
                </a:solidFill>
              </a:rPr>
              <a:t> и </a:t>
            </a:r>
            <a:r>
              <a:rPr lang="en-US" sz="1700" dirty="0" err="1">
                <a:solidFill>
                  <a:srgbClr val="FFFFFF"/>
                </a:solidFill>
              </a:rPr>
              <a:t>због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ње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све</a:t>
            </a:r>
            <a:r>
              <a:rPr lang="en-US" sz="1700" dirty="0">
                <a:solidFill>
                  <a:srgbClr val="FFFFFF"/>
                </a:solidFill>
              </a:rPr>
              <a:t> </a:t>
            </a:r>
            <a:r>
              <a:rPr lang="en-US" sz="1700" dirty="0" err="1">
                <a:solidFill>
                  <a:srgbClr val="FFFFFF"/>
                </a:solidFill>
              </a:rPr>
              <a:t>ишло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доста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лакше</a:t>
            </a:r>
            <a:r>
              <a:rPr lang="en-US" sz="1700" dirty="0">
                <a:solidFill>
                  <a:srgbClr val="FFFFFF"/>
                </a:solidFill>
              </a:rPr>
              <a:t>, </a:t>
            </a:r>
            <a:r>
              <a:rPr lang="en-US" sz="1700" dirty="0" err="1">
                <a:solidFill>
                  <a:srgbClr val="FFFFFF"/>
                </a:solidFill>
              </a:rPr>
              <a:t>по</a:t>
            </a:r>
            <a:r>
              <a:rPr lang="en-US" sz="1700" dirty="0">
                <a:solidFill>
                  <a:srgbClr val="FFFFFF"/>
                </a:solidFill>
              </a:rPr>
              <a:t> </a:t>
            </a:r>
            <a:r>
              <a:rPr lang="en-US" sz="1700" dirty="0" err="1">
                <a:solidFill>
                  <a:srgbClr val="FFFFFF"/>
                </a:solidFill>
              </a:rPr>
              <a:t>ријечима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дјеце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која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су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тада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похађала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школу</a:t>
            </a:r>
            <a:r>
              <a:rPr lang="en-US" sz="1700" dirty="0">
                <a:solidFill>
                  <a:srgbClr val="FFFFFF"/>
                </a:solidFill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1700" dirty="0" err="1">
                <a:solidFill>
                  <a:srgbClr val="FFFFFF"/>
                </a:solidFill>
              </a:rPr>
              <a:t>На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сједници</a:t>
            </a:r>
            <a:r>
              <a:rPr lang="en-US" sz="1700" dirty="0">
                <a:solidFill>
                  <a:srgbClr val="FFFFFF"/>
                </a:solidFill>
              </a:rPr>
              <a:t> </a:t>
            </a:r>
            <a:r>
              <a:rPr lang="en-US" sz="1700" dirty="0" err="1">
                <a:solidFill>
                  <a:srgbClr val="FFFFFF"/>
                </a:solidFill>
              </a:rPr>
              <a:t>Наставничког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вијећа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школске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smtClean="0">
                <a:solidFill>
                  <a:srgbClr val="FFFFFF"/>
                </a:solidFill>
              </a:rPr>
              <a:t>1994/95</a:t>
            </a:r>
            <a:r>
              <a:rPr lang="sr-Cyrl-BA" sz="1700" dirty="0" smtClean="0">
                <a:solidFill>
                  <a:srgbClr val="FFFFFF"/>
                </a:solidFill>
              </a:rPr>
              <a:t>.</a:t>
            </a:r>
            <a:r>
              <a:rPr lang="en-US" sz="1700" dirty="0" smtClean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одлучено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да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 smtClean="0">
                <a:solidFill>
                  <a:srgbClr val="FFFFFF"/>
                </a:solidFill>
              </a:rPr>
              <a:t>школ</a:t>
            </a:r>
            <a:r>
              <a:rPr lang="sr-Cyrl-BA" sz="1700" dirty="0" smtClean="0">
                <a:solidFill>
                  <a:srgbClr val="FFFFFF"/>
                </a:solidFill>
              </a:rPr>
              <a:t>а</a:t>
            </a:r>
            <a:r>
              <a:rPr lang="en-US" sz="1700" dirty="0">
                <a:solidFill>
                  <a:srgbClr val="FFFFFF"/>
                </a:solidFill>
              </a:rPr>
              <a:t> </a:t>
            </a:r>
            <a:r>
              <a:rPr lang="en-US" sz="1700" dirty="0" err="1">
                <a:solidFill>
                  <a:srgbClr val="FFFFFF"/>
                </a:solidFill>
              </a:rPr>
              <a:t>након</a:t>
            </a:r>
            <a:r>
              <a:rPr lang="en-US" sz="1700" dirty="0">
                <a:solidFill>
                  <a:srgbClr val="FFFFFF"/>
                </a:solidFill>
              </a:rPr>
              <a:t> 85 </a:t>
            </a:r>
            <a:r>
              <a:rPr lang="en-US" sz="1700" dirty="0" err="1">
                <a:solidFill>
                  <a:srgbClr val="FFFFFF"/>
                </a:solidFill>
              </a:rPr>
              <a:t>година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добије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име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по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великој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српској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пјесникињи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Десан</a:t>
            </a:r>
            <a:r>
              <a:rPr lang="sr-Cyrl-BA" sz="1700" dirty="0">
                <a:solidFill>
                  <a:srgbClr val="FFFFFF"/>
                </a:solidFill>
              </a:rPr>
              <a:t>к</a:t>
            </a:r>
            <a:r>
              <a:rPr lang="en-US" sz="1700" dirty="0">
                <a:solidFill>
                  <a:srgbClr val="FFFFFF"/>
                </a:solidFill>
              </a:rPr>
              <a:t>и </a:t>
            </a:r>
            <a:r>
              <a:rPr lang="en-US" sz="1700" dirty="0" err="1" smtClean="0">
                <a:solidFill>
                  <a:srgbClr val="FFFFFF"/>
                </a:solidFill>
              </a:rPr>
              <a:t>Максимовић</a:t>
            </a:r>
            <a:r>
              <a:rPr lang="sr-Latn-BA" sz="1700" dirty="0" smtClean="0">
                <a:solidFill>
                  <a:srgbClr val="FFFFFF"/>
                </a:solidFill>
              </a:rPr>
              <a:t>.</a:t>
            </a:r>
            <a:endParaRPr lang="en-US" sz="1700" dirty="0">
              <a:solidFill>
                <a:srgbClr val="FFFFFF"/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E8A3EF0-A549-350C-E53B-1931A03913A9}"/>
              </a:ext>
            </a:extLst>
          </p:cNvPr>
          <p:cNvCxnSpPr/>
          <p:nvPr/>
        </p:nvCxnSpPr>
        <p:spPr>
          <a:xfrm>
            <a:off x="857249" y="1047749"/>
            <a:ext cx="7277100" cy="9525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6CDD135-AE98-FED8-AC76-E5850E96DEB7}"/>
              </a:ext>
            </a:extLst>
          </p:cNvPr>
          <p:cNvCxnSpPr/>
          <p:nvPr/>
        </p:nvCxnSpPr>
        <p:spPr>
          <a:xfrm>
            <a:off x="857249" y="6467474"/>
            <a:ext cx="7343775" cy="47625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5507287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AA3712-C5CA-A663-E80E-253CE09307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72A2E-DF79-807F-73A1-130B7D1DD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66699"/>
            <a:ext cx="4173416" cy="1257299"/>
          </a:xfrm>
        </p:spPr>
        <p:txBody>
          <a:bodyPr anchor="ctr">
            <a:normAutofit/>
          </a:bodyPr>
          <a:lstStyle/>
          <a:p>
            <a:r>
              <a:rPr lang="en-US" i="1" u="sng" dirty="0" err="1"/>
              <a:t>Одлике</a:t>
            </a:r>
            <a:r>
              <a:rPr lang="en-US" i="1" u="sng" dirty="0"/>
              <a:t> </a:t>
            </a:r>
            <a:r>
              <a:rPr lang="en-US" i="1" u="sng" dirty="0" err="1"/>
              <a:t>школовања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34F56-3291-E7D7-C9B5-A44C99BBF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5252" y="1517650"/>
            <a:ext cx="6499227" cy="297815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dirty="0"/>
              <a:t>У </a:t>
            </a:r>
            <a:r>
              <a:rPr lang="en-US" sz="1600" dirty="0" err="1"/>
              <a:t>првом</a:t>
            </a:r>
            <a:r>
              <a:rPr lang="en-US" sz="1600" dirty="0"/>
              <a:t> </a:t>
            </a:r>
            <a:r>
              <a:rPr lang="en-US" sz="1600" dirty="0" err="1"/>
              <a:t>полугодишту</a:t>
            </a:r>
            <a:r>
              <a:rPr lang="en-US" sz="1600" dirty="0"/>
              <a:t> </a:t>
            </a:r>
            <a:r>
              <a:rPr lang="en-US" sz="1600" dirty="0" smtClean="0"/>
              <a:t>1994/95</a:t>
            </a:r>
            <a:r>
              <a:rPr lang="sr-Cyrl-BA" sz="1600" dirty="0" smtClean="0"/>
              <a:t>.</a:t>
            </a:r>
            <a:r>
              <a:rPr lang="en-US" sz="1600" dirty="0" smtClean="0"/>
              <a:t> </a:t>
            </a:r>
            <a:r>
              <a:rPr lang="en-US" sz="1600" dirty="0" err="1"/>
              <a:t>радило</a:t>
            </a:r>
            <a:r>
              <a:rPr lang="en-US" sz="1600" dirty="0"/>
              <a:t> </a:t>
            </a:r>
            <a:r>
              <a:rPr lang="en-US" sz="1600" dirty="0" err="1"/>
              <a:t>се</a:t>
            </a:r>
            <a:r>
              <a:rPr lang="en-US" sz="1600" dirty="0"/>
              <a:t> </a:t>
            </a:r>
            <a:r>
              <a:rPr lang="en-US" sz="1600" dirty="0" err="1"/>
              <a:t>по</a:t>
            </a:r>
            <a:r>
              <a:rPr lang="en-US" sz="1600" dirty="0"/>
              <a:t> </a:t>
            </a:r>
            <a:r>
              <a:rPr lang="en-US" sz="1600" dirty="0" err="1"/>
              <a:t>ратном</a:t>
            </a:r>
            <a:r>
              <a:rPr lang="en-US" sz="1600" dirty="0"/>
              <a:t> </a:t>
            </a:r>
            <a:r>
              <a:rPr lang="en-US" sz="1600" dirty="0" err="1"/>
              <a:t>наставном</a:t>
            </a:r>
            <a:r>
              <a:rPr lang="en-US" sz="1600" dirty="0"/>
              <a:t> </a:t>
            </a:r>
            <a:r>
              <a:rPr lang="en-US" sz="1600" dirty="0" err="1"/>
              <a:t>плану</a:t>
            </a:r>
            <a:r>
              <a:rPr lang="en-US" sz="1600" dirty="0"/>
              <a:t> и </a:t>
            </a:r>
            <a:r>
              <a:rPr lang="en-US" sz="1600" dirty="0" err="1"/>
              <a:t>програму</a:t>
            </a:r>
            <a:r>
              <a:rPr lang="en-US" sz="1600" dirty="0"/>
              <a:t>, а </a:t>
            </a:r>
            <a:r>
              <a:rPr lang="en-US" sz="1600" dirty="0" err="1"/>
              <a:t>школска</a:t>
            </a:r>
            <a:r>
              <a:rPr lang="en-US" sz="1600" dirty="0"/>
              <a:t> </a:t>
            </a:r>
            <a:r>
              <a:rPr lang="en-US" sz="1600" dirty="0" err="1"/>
              <a:t>година</a:t>
            </a:r>
            <a:r>
              <a:rPr lang="en-US" sz="1600" dirty="0"/>
              <a:t> </a:t>
            </a:r>
            <a:r>
              <a:rPr lang="en-US" sz="1600" dirty="0" err="1"/>
              <a:t>почела</a:t>
            </a:r>
            <a:r>
              <a:rPr lang="en-US" sz="1600" dirty="0"/>
              <a:t> </a:t>
            </a:r>
            <a:r>
              <a:rPr lang="en-US" sz="1600" dirty="0" err="1"/>
              <a:t>је</a:t>
            </a:r>
            <a:r>
              <a:rPr lang="en-US" sz="1600" dirty="0"/>
              <a:t> </a:t>
            </a:r>
            <a:r>
              <a:rPr lang="en-US" sz="1600" dirty="0" err="1"/>
              <a:t>са</a:t>
            </a:r>
            <a:r>
              <a:rPr lang="en-US" sz="1600" dirty="0"/>
              <a:t> </a:t>
            </a:r>
            <a:r>
              <a:rPr lang="en-US" sz="1600" dirty="0" err="1"/>
              <a:t>закашњењем</a:t>
            </a:r>
            <a:r>
              <a:rPr lang="en-US" sz="1600" dirty="0"/>
              <a:t> </a:t>
            </a:r>
            <a:r>
              <a:rPr lang="en-US" sz="1600" dirty="0" err="1"/>
              <a:t>због</a:t>
            </a:r>
            <a:r>
              <a:rPr lang="en-US" sz="1600" dirty="0"/>
              <a:t> </a:t>
            </a:r>
            <a:r>
              <a:rPr lang="en-US" sz="1600" dirty="0" err="1"/>
              <a:t>непосредне</a:t>
            </a:r>
            <a:r>
              <a:rPr lang="en-US" sz="1600" dirty="0"/>
              <a:t> </a:t>
            </a:r>
            <a:r>
              <a:rPr lang="en-US" sz="1600" dirty="0" err="1"/>
              <a:t>ратне</a:t>
            </a:r>
            <a:r>
              <a:rPr lang="en-US" sz="1600" dirty="0"/>
              <a:t> </a:t>
            </a:r>
            <a:r>
              <a:rPr lang="en-US" sz="1600" dirty="0" err="1"/>
              <a:t>опасности</a:t>
            </a:r>
            <a:r>
              <a:rPr lang="en-US" sz="16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600" dirty="0" err="1"/>
              <a:t>Крајем</a:t>
            </a:r>
            <a:r>
              <a:rPr lang="en-US" sz="1600" dirty="0"/>
              <a:t> 1995. </a:t>
            </a:r>
            <a:r>
              <a:rPr lang="en-US" sz="1600" dirty="0" err="1"/>
              <a:t>доласком</a:t>
            </a:r>
            <a:r>
              <a:rPr lang="en-US" sz="1600" dirty="0"/>
              <a:t> </a:t>
            </a:r>
            <a:r>
              <a:rPr lang="en-US" sz="1600" dirty="0" err="1"/>
              <a:t>великог</a:t>
            </a:r>
            <a:r>
              <a:rPr lang="en-US" sz="1600" dirty="0"/>
              <a:t> </a:t>
            </a:r>
            <a:r>
              <a:rPr lang="en-US" sz="1600" dirty="0" err="1"/>
              <a:t>броја</a:t>
            </a:r>
            <a:r>
              <a:rPr lang="en-US" sz="1600" dirty="0"/>
              <a:t> </a:t>
            </a:r>
            <a:r>
              <a:rPr lang="en-US" sz="1600" dirty="0" err="1"/>
              <a:t>избјеглица</a:t>
            </a:r>
            <a:r>
              <a:rPr lang="en-US" sz="1600" dirty="0"/>
              <a:t> </a:t>
            </a:r>
            <a:r>
              <a:rPr lang="en-US" sz="1600" dirty="0" err="1"/>
              <a:t>који</a:t>
            </a:r>
            <a:r>
              <a:rPr lang="en-US" sz="1600" dirty="0"/>
              <a:t> </a:t>
            </a:r>
            <a:r>
              <a:rPr lang="en-US" sz="1600" dirty="0" err="1"/>
              <a:t>су</a:t>
            </a:r>
            <a:r>
              <a:rPr lang="en-US" sz="1600" dirty="0"/>
              <a:t> </a:t>
            </a:r>
            <a:r>
              <a:rPr lang="en-US" sz="1600" dirty="0" err="1"/>
              <a:t>остали</a:t>
            </a:r>
            <a:r>
              <a:rPr lang="en-US" sz="1600" dirty="0"/>
              <a:t> </a:t>
            </a:r>
            <a:r>
              <a:rPr lang="en-US" sz="1600" dirty="0" err="1"/>
              <a:t>без</a:t>
            </a:r>
            <a:r>
              <a:rPr lang="en-US" sz="1600" dirty="0"/>
              <a:t> </a:t>
            </a:r>
            <a:r>
              <a:rPr lang="en-US" sz="1600" dirty="0" err="1"/>
              <a:t>својих</a:t>
            </a:r>
            <a:r>
              <a:rPr lang="en-US" sz="1600" dirty="0"/>
              <a:t> </a:t>
            </a:r>
            <a:r>
              <a:rPr lang="en-US" sz="1600" dirty="0" err="1"/>
              <a:t>домова</a:t>
            </a:r>
            <a:r>
              <a:rPr lang="en-US" sz="1600" dirty="0"/>
              <a:t> </a:t>
            </a:r>
            <a:r>
              <a:rPr lang="en-US" sz="1600" dirty="0" err="1"/>
              <a:t>био</a:t>
            </a:r>
            <a:r>
              <a:rPr lang="en-US" sz="1600" dirty="0"/>
              <a:t> </a:t>
            </a:r>
            <a:r>
              <a:rPr lang="en-US" sz="1600" dirty="0" err="1"/>
              <a:t>је</a:t>
            </a:r>
            <a:r>
              <a:rPr lang="en-US" sz="1600" dirty="0"/>
              <a:t> </a:t>
            </a:r>
            <a:r>
              <a:rPr lang="en-US" sz="1600" dirty="0" err="1"/>
              <a:t>велики</a:t>
            </a:r>
            <a:r>
              <a:rPr lang="en-US" sz="1600" dirty="0"/>
              <a:t> </a:t>
            </a:r>
            <a:r>
              <a:rPr lang="en-US" sz="1600" dirty="0" err="1"/>
              <a:t>број</a:t>
            </a:r>
            <a:r>
              <a:rPr lang="en-US" sz="1600" dirty="0"/>
              <a:t> </a:t>
            </a:r>
            <a:r>
              <a:rPr lang="en-US" sz="1600" dirty="0" err="1"/>
              <a:t>ученика</a:t>
            </a:r>
            <a:r>
              <a:rPr lang="en-US" sz="1600" dirty="0"/>
              <a:t> </a:t>
            </a:r>
            <a:r>
              <a:rPr lang="en-US" sz="1600" dirty="0" err="1"/>
              <a:t>који</a:t>
            </a:r>
            <a:r>
              <a:rPr lang="en-US" sz="1600" dirty="0"/>
              <a:t> </a:t>
            </a:r>
            <a:r>
              <a:rPr lang="en-US" sz="1600" dirty="0" err="1"/>
              <a:t>нису</a:t>
            </a:r>
            <a:r>
              <a:rPr lang="en-US" sz="1600" dirty="0"/>
              <a:t> </a:t>
            </a:r>
            <a:r>
              <a:rPr lang="en-US" sz="1600" dirty="0" err="1"/>
              <a:t>имали</a:t>
            </a:r>
            <a:r>
              <a:rPr lang="en-US" sz="1600" dirty="0"/>
              <a:t> </a:t>
            </a:r>
            <a:r>
              <a:rPr lang="en-US" sz="1600" dirty="0" err="1"/>
              <a:t>ни</a:t>
            </a:r>
            <a:r>
              <a:rPr lang="en-US" sz="1600" dirty="0"/>
              <a:t> </a:t>
            </a:r>
            <a:r>
              <a:rPr lang="en-US" sz="1600" dirty="0" err="1"/>
              <a:t>основне</a:t>
            </a:r>
            <a:r>
              <a:rPr lang="en-US" sz="1600" dirty="0"/>
              <a:t> </a:t>
            </a:r>
            <a:r>
              <a:rPr lang="en-US" sz="1600" dirty="0" err="1"/>
              <a:t>услове</a:t>
            </a:r>
            <a:r>
              <a:rPr lang="en-US" sz="1600" dirty="0"/>
              <a:t> </a:t>
            </a:r>
            <a:r>
              <a:rPr lang="en-US" sz="1600" dirty="0" err="1"/>
              <a:t>за</a:t>
            </a:r>
            <a:r>
              <a:rPr lang="en-US" sz="1600" dirty="0"/>
              <a:t> </a:t>
            </a:r>
            <a:r>
              <a:rPr lang="en-US" sz="1600" dirty="0" err="1"/>
              <a:t>живот</a:t>
            </a:r>
            <a:r>
              <a:rPr lang="en-US" sz="1600" dirty="0"/>
              <a:t>. </a:t>
            </a:r>
            <a:r>
              <a:rPr lang="en-US" sz="1600" dirty="0" err="1"/>
              <a:t>Организован</a:t>
            </a:r>
            <a:r>
              <a:rPr lang="en-US" sz="1600" dirty="0"/>
              <a:t> </a:t>
            </a:r>
            <a:r>
              <a:rPr lang="en-US" sz="1600" dirty="0" err="1"/>
              <a:t>је</a:t>
            </a:r>
            <a:r>
              <a:rPr lang="en-US" sz="1600" dirty="0"/>
              <a:t> </a:t>
            </a:r>
            <a:r>
              <a:rPr lang="en-US" sz="1600" dirty="0" err="1"/>
              <a:t>одлазак</a:t>
            </a:r>
            <a:r>
              <a:rPr lang="en-US" sz="1600" dirty="0"/>
              <a:t> 500 </a:t>
            </a:r>
            <a:r>
              <a:rPr lang="en-US" sz="1600" dirty="0" err="1"/>
              <a:t>ученика</a:t>
            </a:r>
            <a:r>
              <a:rPr lang="en-US" sz="1600" dirty="0"/>
              <a:t> </a:t>
            </a:r>
            <a:r>
              <a:rPr lang="en-US" sz="1600" dirty="0" err="1"/>
              <a:t>из</a:t>
            </a:r>
            <a:r>
              <a:rPr lang="en-US" sz="1600" dirty="0"/>
              <a:t> РС у </a:t>
            </a:r>
            <a:r>
              <a:rPr lang="en-US" sz="1600" dirty="0" err="1"/>
              <a:t>Грчку</a:t>
            </a:r>
            <a:r>
              <a:rPr lang="en-US" sz="1600" dirty="0"/>
              <a:t> </a:t>
            </a:r>
            <a:r>
              <a:rPr lang="en-US" sz="1600" dirty="0" err="1"/>
              <a:t>на</a:t>
            </a:r>
            <a:r>
              <a:rPr lang="en-US" sz="1600" dirty="0"/>
              <a:t> </a:t>
            </a:r>
            <a:r>
              <a:rPr lang="en-US" sz="1600" dirty="0" err="1"/>
              <a:t>даље</a:t>
            </a:r>
            <a:r>
              <a:rPr lang="en-US" sz="1600" dirty="0"/>
              <a:t> </a:t>
            </a:r>
            <a:r>
              <a:rPr lang="en-US" sz="1600" dirty="0" err="1"/>
              <a:t>школовање</a:t>
            </a:r>
            <a:r>
              <a:rPr lang="en-US" sz="1600" dirty="0"/>
              <a:t>. </a:t>
            </a:r>
            <a:r>
              <a:rPr lang="en-US" sz="1600" dirty="0" err="1"/>
              <a:t>Међу</a:t>
            </a:r>
            <a:r>
              <a:rPr lang="en-US" sz="1600" dirty="0"/>
              <a:t> </a:t>
            </a:r>
            <a:r>
              <a:rPr lang="en-US" sz="1600" dirty="0" err="1"/>
              <a:t>тим</a:t>
            </a:r>
            <a:r>
              <a:rPr lang="en-US" sz="1600" dirty="0"/>
              <a:t> </a:t>
            </a:r>
            <a:r>
              <a:rPr lang="en-US" sz="1600" dirty="0" err="1"/>
              <a:t>ученицима</a:t>
            </a:r>
            <a:r>
              <a:rPr lang="en-US" sz="1600" dirty="0"/>
              <a:t> </a:t>
            </a:r>
            <a:r>
              <a:rPr lang="en-US" sz="1600" dirty="0" err="1"/>
              <a:t>били</a:t>
            </a:r>
            <a:r>
              <a:rPr lang="en-US" sz="1600" dirty="0"/>
              <a:t> </a:t>
            </a:r>
            <a:r>
              <a:rPr lang="en-US" sz="1600" dirty="0" err="1"/>
              <a:t>су</a:t>
            </a:r>
            <a:r>
              <a:rPr lang="en-US" sz="1600" dirty="0"/>
              <a:t> и </a:t>
            </a:r>
            <a:r>
              <a:rPr lang="en-US" sz="1600" dirty="0" err="1"/>
              <a:t>наши</a:t>
            </a:r>
            <a:r>
              <a:rPr lang="en-US" sz="1600" dirty="0"/>
              <a:t> </a:t>
            </a:r>
            <a:r>
              <a:rPr lang="en-US" sz="1600" dirty="0" err="1"/>
              <a:t>ученици</a:t>
            </a:r>
            <a:r>
              <a:rPr lang="en-US" sz="1600" dirty="0"/>
              <a:t> </a:t>
            </a:r>
            <a:r>
              <a:rPr lang="en-US" sz="1600" dirty="0" err="1"/>
              <a:t>као</a:t>
            </a:r>
            <a:r>
              <a:rPr lang="en-US" sz="1600" dirty="0"/>
              <a:t> и </a:t>
            </a:r>
            <a:r>
              <a:rPr lang="en-US" sz="1600" dirty="0" err="1"/>
              <a:t>наша</a:t>
            </a:r>
            <a:r>
              <a:rPr lang="en-US" sz="1600" dirty="0"/>
              <a:t> </a:t>
            </a:r>
            <a:r>
              <a:rPr lang="en-US" sz="1600" dirty="0" err="1"/>
              <a:t>учитељица</a:t>
            </a:r>
            <a:r>
              <a:rPr lang="en-US" sz="1600" dirty="0"/>
              <a:t> </a:t>
            </a:r>
            <a:r>
              <a:rPr lang="en-US" sz="1600" dirty="0" err="1"/>
              <a:t>Нада</a:t>
            </a:r>
            <a:r>
              <a:rPr lang="en-US" sz="1600" dirty="0"/>
              <a:t> </a:t>
            </a:r>
            <a:r>
              <a:rPr lang="en-US" sz="1600" dirty="0" err="1"/>
              <a:t>Ар</a:t>
            </a:r>
            <a:r>
              <a:rPr lang="sr-Cyrl-BA" sz="1600" dirty="0"/>
              <a:t>бутина.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dirty="0" err="1"/>
              <a:t>Од</a:t>
            </a:r>
            <a:r>
              <a:rPr lang="en-US" sz="1600" dirty="0"/>
              <a:t> </a:t>
            </a:r>
            <a:r>
              <a:rPr lang="en-US" sz="1600" dirty="0" err="1"/>
              <a:t>школске</a:t>
            </a:r>
            <a:r>
              <a:rPr lang="en-US" sz="1600" dirty="0"/>
              <a:t> </a:t>
            </a:r>
            <a:r>
              <a:rPr lang="en-US" sz="1600" dirty="0" smtClean="0"/>
              <a:t>1998/99</a:t>
            </a:r>
            <a:r>
              <a:rPr lang="sr-Cyrl-BA" sz="1600" dirty="0" smtClean="0"/>
              <a:t>.</a:t>
            </a:r>
            <a:r>
              <a:rPr lang="en-US" sz="1600" dirty="0" smtClean="0"/>
              <a:t> </a:t>
            </a:r>
            <a:r>
              <a:rPr lang="en-US" sz="1600" dirty="0" err="1"/>
              <a:t>градоначелник</a:t>
            </a:r>
            <a:r>
              <a:rPr lang="en-US" sz="1600" dirty="0"/>
              <a:t> </a:t>
            </a:r>
            <a:r>
              <a:rPr lang="en-US" sz="1600" dirty="0" err="1"/>
              <a:t>града</a:t>
            </a:r>
            <a:r>
              <a:rPr lang="en-US" sz="1600" dirty="0"/>
              <a:t> </a:t>
            </a:r>
            <a:r>
              <a:rPr lang="en-US" sz="1600" dirty="0" err="1"/>
              <a:t>на</a:t>
            </a:r>
            <a:r>
              <a:rPr lang="en-US" sz="1600" dirty="0"/>
              <a:t> </a:t>
            </a:r>
            <a:r>
              <a:rPr lang="en-US" sz="1600" dirty="0" err="1"/>
              <a:t>прослави</a:t>
            </a:r>
            <a:r>
              <a:rPr lang="en-US" sz="1600" dirty="0"/>
              <a:t> </a:t>
            </a:r>
            <a:r>
              <a:rPr lang="en-US" sz="1600" dirty="0" err="1"/>
              <a:t>школске</a:t>
            </a:r>
            <a:r>
              <a:rPr lang="en-US" sz="1600" dirty="0"/>
              <a:t> </a:t>
            </a:r>
            <a:r>
              <a:rPr lang="en-US" sz="1600" dirty="0" err="1"/>
              <a:t>славе</a:t>
            </a:r>
            <a:r>
              <a:rPr lang="en-US" sz="1600" dirty="0"/>
              <a:t> </a:t>
            </a:r>
            <a:r>
              <a:rPr lang="en-US" sz="1600" dirty="0" err="1"/>
              <a:t>додјељује</a:t>
            </a:r>
            <a:r>
              <a:rPr lang="en-US" sz="1600" dirty="0"/>
              <a:t> </a:t>
            </a:r>
            <a:r>
              <a:rPr lang="en-US" sz="1600" dirty="0" err="1"/>
              <a:t>награде</a:t>
            </a:r>
            <a:r>
              <a:rPr lang="en-US" sz="1600" dirty="0"/>
              <a:t> </a:t>
            </a:r>
            <a:r>
              <a:rPr lang="en-US" sz="1600" dirty="0" err="1"/>
              <a:t>најбољим</a:t>
            </a:r>
            <a:r>
              <a:rPr lang="en-US" sz="1600" dirty="0"/>
              <a:t> </a:t>
            </a:r>
            <a:r>
              <a:rPr lang="en-US" sz="1600" dirty="0" err="1"/>
              <a:t>ученицима</a:t>
            </a:r>
            <a:r>
              <a:rPr lang="en-US" sz="1600" dirty="0"/>
              <a:t> у </a:t>
            </a:r>
            <a:r>
              <a:rPr lang="en-US" sz="1600" dirty="0" err="1"/>
              <a:t>свим</a:t>
            </a:r>
            <a:r>
              <a:rPr lang="en-US" sz="1600" dirty="0"/>
              <a:t> </a:t>
            </a:r>
            <a:r>
              <a:rPr lang="en-US" sz="1600" dirty="0" err="1"/>
              <a:t>основним</a:t>
            </a:r>
            <a:r>
              <a:rPr lang="en-US" sz="1600" dirty="0"/>
              <a:t> и </a:t>
            </a:r>
            <a:r>
              <a:rPr lang="en-US" sz="1600" dirty="0" err="1"/>
              <a:t>средњим</a:t>
            </a:r>
            <a:r>
              <a:rPr lang="en-US" sz="1600" dirty="0"/>
              <a:t> </a:t>
            </a:r>
            <a:r>
              <a:rPr lang="en-US" sz="1600" dirty="0" err="1"/>
              <a:t>школама</a:t>
            </a:r>
            <a:r>
              <a:rPr lang="en-US" sz="1600" dirty="0"/>
              <a:t>. У </a:t>
            </a:r>
            <a:r>
              <a:rPr lang="en-US" sz="1600" dirty="0" err="1"/>
              <a:t>нашој</a:t>
            </a:r>
            <a:r>
              <a:rPr lang="en-US" sz="1600" dirty="0"/>
              <a:t> </a:t>
            </a:r>
            <a:r>
              <a:rPr lang="en-US" sz="1600" dirty="0" err="1"/>
              <a:t>школи</a:t>
            </a:r>
            <a:r>
              <a:rPr lang="en-US" sz="1600" dirty="0"/>
              <a:t> </a:t>
            </a:r>
            <a:r>
              <a:rPr lang="en-US" sz="1600" dirty="0" err="1"/>
              <a:t>први</a:t>
            </a:r>
            <a:r>
              <a:rPr lang="en-US" sz="1600" dirty="0"/>
              <a:t> </a:t>
            </a:r>
            <a:r>
              <a:rPr lang="en-US" sz="1600" dirty="0" err="1"/>
              <a:t>ученик</a:t>
            </a:r>
            <a:r>
              <a:rPr lang="en-US" sz="1600" dirty="0"/>
              <a:t> </a:t>
            </a:r>
            <a:r>
              <a:rPr lang="en-US" sz="1600" dirty="0" err="1"/>
              <a:t>који</a:t>
            </a:r>
            <a:r>
              <a:rPr lang="en-US" sz="1600" dirty="0"/>
              <a:t> </a:t>
            </a:r>
            <a:r>
              <a:rPr lang="en-US" sz="1600" dirty="0" err="1"/>
              <a:t>је</a:t>
            </a:r>
            <a:r>
              <a:rPr lang="en-US" sz="1600" dirty="0"/>
              <a:t> </a:t>
            </a:r>
            <a:r>
              <a:rPr lang="en-US" sz="1600" dirty="0" err="1"/>
              <a:t>добио</a:t>
            </a:r>
            <a:r>
              <a:rPr lang="en-US" sz="1600" dirty="0"/>
              <a:t> </a:t>
            </a:r>
            <a:r>
              <a:rPr lang="en-US" sz="1600" dirty="0" err="1"/>
              <a:t>ту</a:t>
            </a:r>
            <a:r>
              <a:rPr lang="en-US" sz="1600" dirty="0"/>
              <a:t> </a:t>
            </a:r>
            <a:r>
              <a:rPr lang="en-US" sz="1600" dirty="0" err="1"/>
              <a:t>награду</a:t>
            </a:r>
            <a:r>
              <a:rPr lang="en-US" sz="1600" dirty="0"/>
              <a:t> </a:t>
            </a:r>
            <a:r>
              <a:rPr lang="en-US" sz="1600" dirty="0" err="1"/>
              <a:t>био</a:t>
            </a:r>
            <a:r>
              <a:rPr lang="en-US" sz="1600" dirty="0"/>
              <a:t> </a:t>
            </a:r>
            <a:r>
              <a:rPr lang="en-US" sz="1600" dirty="0" err="1"/>
              <a:t>је</a:t>
            </a:r>
            <a:r>
              <a:rPr lang="en-US" sz="1600" dirty="0"/>
              <a:t> </a:t>
            </a:r>
            <a:r>
              <a:rPr lang="en-US" sz="1600" dirty="0" err="1"/>
              <a:t>Драган</a:t>
            </a:r>
            <a:r>
              <a:rPr lang="en-US" sz="1600" dirty="0"/>
              <a:t> </a:t>
            </a:r>
            <a:r>
              <a:rPr lang="en-US" sz="1600" dirty="0" err="1"/>
              <a:t>Ковачевић</a:t>
            </a:r>
            <a:r>
              <a:rPr lang="en-US" sz="1600" dirty="0"/>
              <a:t>, а </a:t>
            </a:r>
            <a:r>
              <a:rPr lang="en-US" sz="1600" dirty="0" err="1"/>
              <a:t>те</a:t>
            </a:r>
            <a:r>
              <a:rPr lang="en-US" sz="1600" dirty="0"/>
              <a:t> </a:t>
            </a:r>
            <a:r>
              <a:rPr lang="en-US" sz="1600" dirty="0" err="1"/>
              <a:t>године</a:t>
            </a:r>
            <a:r>
              <a:rPr lang="en-US" sz="1600" dirty="0"/>
              <a:t> </a:t>
            </a:r>
            <a:r>
              <a:rPr lang="en-US" sz="1600" dirty="0" err="1"/>
              <a:t>ученици</a:t>
            </a:r>
            <a:r>
              <a:rPr lang="en-US" sz="1600" dirty="0"/>
              <a:t> </a:t>
            </a:r>
            <a:r>
              <a:rPr lang="en-US" sz="1600" dirty="0" err="1"/>
              <a:t>су</a:t>
            </a:r>
            <a:r>
              <a:rPr lang="en-US" sz="1600" dirty="0"/>
              <a:t> </a:t>
            </a:r>
            <a:r>
              <a:rPr lang="en-US" sz="1600" dirty="0" err="1"/>
              <a:t>ишли</a:t>
            </a:r>
            <a:r>
              <a:rPr lang="en-US" sz="1600" dirty="0"/>
              <a:t> </a:t>
            </a:r>
            <a:r>
              <a:rPr lang="en-US" sz="1600" dirty="0" err="1"/>
              <a:t>на</a:t>
            </a:r>
            <a:r>
              <a:rPr lang="en-US" sz="1600" dirty="0"/>
              <a:t> </a:t>
            </a:r>
            <a:r>
              <a:rPr lang="en-US" sz="1600" dirty="0" err="1"/>
              <a:t>екскурзију</a:t>
            </a:r>
            <a:r>
              <a:rPr lang="en-US" sz="1600" dirty="0"/>
              <a:t> у </a:t>
            </a:r>
            <a:r>
              <a:rPr lang="en-US" sz="1600" dirty="0" err="1"/>
              <a:t>Грчку</a:t>
            </a:r>
            <a:r>
              <a:rPr lang="en-US" sz="1600" dirty="0"/>
              <a:t>.</a:t>
            </a:r>
          </a:p>
        </p:txBody>
      </p:sp>
      <p:pic>
        <p:nvPicPr>
          <p:cNvPr id="4" name="Picture 3" descr="A page of a book with a group of people&#10;&#10;AI-generated content may be incorrect.">
            <a:extLst>
              <a:ext uri="{FF2B5EF4-FFF2-40B4-BE49-F238E27FC236}">
                <a16:creationId xmlns:a16="http://schemas.microsoft.com/office/drawing/2014/main" id="{98B74DED-F32B-C400-A05F-2D9E52D9DA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86" t="53974" r="3421" b="22351"/>
          <a:stretch>
            <a:fillRect/>
          </a:stretch>
        </p:blipFill>
        <p:spPr>
          <a:xfrm>
            <a:off x="6400800" y="1520825"/>
            <a:ext cx="5488933" cy="3537216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B54FB5A-7C56-F246-C6B3-562908931A93}"/>
              </a:ext>
            </a:extLst>
          </p:cNvPr>
          <p:cNvCxnSpPr/>
          <p:nvPr/>
        </p:nvCxnSpPr>
        <p:spPr>
          <a:xfrm flipV="1">
            <a:off x="114299" y="5591175"/>
            <a:ext cx="11753850" cy="85725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D954603-979F-4A2B-CDEA-E5883D9EFD3F}"/>
              </a:ext>
            </a:extLst>
          </p:cNvPr>
          <p:cNvCxnSpPr/>
          <p:nvPr/>
        </p:nvCxnSpPr>
        <p:spPr>
          <a:xfrm>
            <a:off x="114300" y="571499"/>
            <a:ext cx="11753850" cy="28575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8209268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py_49AE49D3-E1D3-4745-AB4D-6BF29878157E (1)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24300" y="8238"/>
            <a:ext cx="440911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1388" r="877" b="8473"/>
          <a:stretch/>
        </p:blipFill>
        <p:spPr>
          <a:xfrm>
            <a:off x="0" y="0"/>
            <a:ext cx="392430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3410" y="0"/>
            <a:ext cx="385859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528532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9568-09DD-78E4-B4D1-6F5B359F3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8079" y="225641"/>
            <a:ext cx="5327437" cy="95366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i="1" u="sng" dirty="0" err="1"/>
              <a:t>Мисија</a:t>
            </a:r>
            <a:r>
              <a:rPr lang="en-US" sz="3600" i="1" u="sng" dirty="0"/>
              <a:t> и </a:t>
            </a:r>
            <a:r>
              <a:rPr lang="en-US" sz="3600" i="1" u="sng" dirty="0" err="1"/>
              <a:t>визија</a:t>
            </a:r>
            <a:r>
              <a:rPr lang="en-US" sz="3600" i="1" u="sng" dirty="0"/>
              <a:t> </a:t>
            </a:r>
            <a:r>
              <a:rPr lang="en-US" sz="3600" i="1" u="sng" dirty="0" err="1"/>
              <a:t>школе</a:t>
            </a:r>
            <a:endParaRPr lang="en-US" sz="36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252B1-6FCD-BF84-28E0-F4B31A85F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2160" y="1395981"/>
            <a:ext cx="4809482" cy="37601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b="1" dirty="0" err="1"/>
              <a:t>Мисија</a:t>
            </a:r>
            <a:endParaRPr lang="en-US" sz="3200" dirty="0"/>
          </a:p>
          <a:p>
            <a:r>
              <a:rPr lang="en-US" sz="2400" b="1" dirty="0" err="1"/>
              <a:t>Да</a:t>
            </a:r>
            <a:r>
              <a:rPr lang="en-US" sz="2400" b="1" dirty="0"/>
              <a:t> </a:t>
            </a:r>
            <a:r>
              <a:rPr lang="en-US" sz="2400" b="1" dirty="0" err="1"/>
              <a:t>образовање</a:t>
            </a:r>
            <a:r>
              <a:rPr lang="en-US" sz="2400" b="1" dirty="0"/>
              <a:t> и </a:t>
            </a:r>
            <a:r>
              <a:rPr lang="en-US" sz="2400" b="1" dirty="0" err="1"/>
              <a:t>васпитање</a:t>
            </a:r>
            <a:r>
              <a:rPr lang="en-US" sz="2400" b="1" dirty="0"/>
              <a:t> </a:t>
            </a:r>
            <a:r>
              <a:rPr lang="en-US" sz="2400" b="1" dirty="0" err="1"/>
              <a:t>стечено</a:t>
            </a:r>
            <a:r>
              <a:rPr lang="en-US" sz="2400" b="1" dirty="0"/>
              <a:t> у </a:t>
            </a:r>
            <a:r>
              <a:rPr lang="en-US" sz="2400" b="1" dirty="0" err="1"/>
              <a:t>школи</a:t>
            </a:r>
            <a:r>
              <a:rPr lang="en-US" sz="2400" b="1" dirty="0"/>
              <a:t> </a:t>
            </a:r>
            <a:r>
              <a:rPr lang="en-US" sz="2400" b="1" dirty="0" err="1"/>
              <a:t>буде</a:t>
            </a:r>
            <a:r>
              <a:rPr lang="en-US" sz="2400" b="1" dirty="0"/>
              <a:t> </a:t>
            </a:r>
            <a:r>
              <a:rPr lang="en-US" sz="2400" b="1" dirty="0" err="1"/>
              <a:t>добра</a:t>
            </a:r>
            <a:r>
              <a:rPr lang="en-US" sz="2400" b="1" dirty="0"/>
              <a:t> </a:t>
            </a:r>
            <a:r>
              <a:rPr lang="en-US" sz="2400" b="1" dirty="0" err="1"/>
              <a:t>основа</a:t>
            </a:r>
            <a:r>
              <a:rPr lang="en-US" sz="2400" b="1" dirty="0"/>
              <a:t> и </a:t>
            </a:r>
            <a:r>
              <a:rPr lang="en-US" sz="2400" b="1" dirty="0" err="1"/>
              <a:t>подстицај</a:t>
            </a:r>
            <a:r>
              <a:rPr lang="en-US" sz="2400" b="1" dirty="0"/>
              <a:t> </a:t>
            </a:r>
            <a:r>
              <a:rPr lang="en-US" sz="2400" b="1" dirty="0" err="1"/>
              <a:t>за</a:t>
            </a:r>
            <a:r>
              <a:rPr lang="en-US" sz="2400" b="1" dirty="0"/>
              <a:t> </a:t>
            </a:r>
            <a:r>
              <a:rPr lang="en-US" sz="2400" b="1" dirty="0" err="1"/>
              <a:t>развој</a:t>
            </a:r>
            <a:r>
              <a:rPr lang="en-US" sz="2400" b="1" dirty="0"/>
              <a:t> </a:t>
            </a:r>
            <a:r>
              <a:rPr lang="en-US" sz="2400" b="1" dirty="0" err="1"/>
              <a:t>личности</a:t>
            </a:r>
            <a:r>
              <a:rPr lang="en-US" sz="2400" b="1" dirty="0"/>
              <a:t> </a:t>
            </a:r>
            <a:r>
              <a:rPr lang="en-US" sz="2400" b="1" dirty="0" err="1"/>
              <a:t>наших</a:t>
            </a:r>
            <a:r>
              <a:rPr lang="en-US" sz="2400" b="1" dirty="0"/>
              <a:t> </a:t>
            </a:r>
            <a:r>
              <a:rPr lang="en-US" sz="2400" b="1" dirty="0" err="1" smtClean="0"/>
              <a:t>ученика</a:t>
            </a:r>
            <a:r>
              <a:rPr lang="sr-Latn-BA" sz="2400" b="1" dirty="0" smtClean="0"/>
              <a:t>.</a:t>
            </a:r>
            <a:endParaRPr lang="en-US" sz="2400" b="1" dirty="0"/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C34C73-D3A7-8625-0508-DCC4F0E90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5045" y="1395980"/>
            <a:ext cx="4956380" cy="37601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b="1" dirty="0" err="1"/>
              <a:t>Визија</a:t>
            </a:r>
            <a:endParaRPr lang="en-US" sz="3200" b="1" dirty="0"/>
          </a:p>
          <a:p>
            <a:r>
              <a:rPr lang="en-US" sz="2400" b="1" dirty="0" err="1"/>
              <a:t>Школа</a:t>
            </a:r>
            <a:r>
              <a:rPr lang="en-US" sz="2400" b="1" dirty="0"/>
              <a:t> у </a:t>
            </a:r>
            <a:r>
              <a:rPr lang="en-US" sz="2400" b="1" dirty="0" err="1"/>
              <a:t>којој</a:t>
            </a:r>
            <a:r>
              <a:rPr lang="en-US" sz="2400" b="1" dirty="0"/>
              <a:t> </a:t>
            </a:r>
            <a:r>
              <a:rPr lang="en-US" sz="2400" b="1" dirty="0" err="1"/>
              <a:t>наставници</a:t>
            </a:r>
            <a:r>
              <a:rPr lang="en-US" sz="2400" b="1" dirty="0"/>
              <a:t> и </a:t>
            </a:r>
            <a:r>
              <a:rPr lang="en-US" sz="2400" b="1" dirty="0" err="1"/>
              <a:t>ученици</a:t>
            </a:r>
            <a:r>
              <a:rPr lang="en-US" sz="2400" b="1" dirty="0"/>
              <a:t> </a:t>
            </a:r>
            <a:r>
              <a:rPr lang="en-US" sz="2400" b="1" dirty="0" err="1"/>
              <a:t>заједно</a:t>
            </a:r>
            <a:r>
              <a:rPr lang="en-US" sz="2400" b="1" dirty="0"/>
              <a:t> </a:t>
            </a:r>
            <a:r>
              <a:rPr lang="en-US" sz="2400" b="1" dirty="0" err="1"/>
              <a:t>уче</a:t>
            </a:r>
            <a:r>
              <a:rPr lang="en-US" sz="2400" b="1" dirty="0"/>
              <a:t> </a:t>
            </a:r>
            <a:r>
              <a:rPr lang="en-US" sz="2400" b="1" dirty="0" err="1"/>
              <a:t>стварајући</a:t>
            </a:r>
            <a:r>
              <a:rPr lang="en-US" sz="2400" b="1" dirty="0"/>
              <a:t> </a:t>
            </a:r>
            <a:r>
              <a:rPr lang="en-US" sz="2400" b="1" dirty="0" err="1"/>
              <a:t>вриједности</a:t>
            </a:r>
            <a:r>
              <a:rPr lang="en-US" sz="2400" b="1" dirty="0"/>
              <a:t> </a:t>
            </a:r>
            <a:r>
              <a:rPr lang="en-US" sz="2400" b="1" dirty="0" err="1"/>
              <a:t>које</a:t>
            </a:r>
            <a:r>
              <a:rPr lang="en-US" sz="2400" b="1" dirty="0"/>
              <a:t> </a:t>
            </a:r>
            <a:r>
              <a:rPr lang="en-US" sz="2400" b="1" dirty="0" err="1"/>
              <a:t>одговарају</a:t>
            </a:r>
            <a:r>
              <a:rPr lang="en-US" sz="2400" b="1" dirty="0"/>
              <a:t> </a:t>
            </a:r>
            <a:r>
              <a:rPr lang="en-US" sz="2400" b="1" dirty="0" err="1"/>
              <a:t>савременим</a:t>
            </a:r>
            <a:r>
              <a:rPr lang="en-US" sz="2400" b="1" dirty="0"/>
              <a:t> и </a:t>
            </a:r>
            <a:r>
              <a:rPr lang="en-US" sz="2400" b="1" dirty="0" err="1"/>
              <a:t>будућим</a:t>
            </a:r>
            <a:r>
              <a:rPr lang="en-US" sz="2400" b="1" dirty="0"/>
              <a:t> </a:t>
            </a:r>
            <a:r>
              <a:rPr lang="en-US" sz="2400" b="1" dirty="0" err="1" smtClean="0"/>
              <a:t>изазовима</a:t>
            </a:r>
            <a:r>
              <a:rPr lang="sr-Latn-BA" sz="2400" b="1" dirty="0" smtClean="0"/>
              <a:t>.</a:t>
            </a:r>
            <a:endParaRPr lang="en-US" sz="2400" b="1" dirty="0"/>
          </a:p>
        </p:txBody>
      </p:sp>
      <p:pic>
        <p:nvPicPr>
          <p:cNvPr id="5" name="Picture 4" descr="A couple of people holding a puzzle piece&#10;&#10;AI-generated content may be incorrect.">
            <a:extLst>
              <a:ext uri="{FF2B5EF4-FFF2-40B4-BE49-F238E27FC236}">
                <a16:creationId xmlns:a16="http://schemas.microsoft.com/office/drawing/2014/main" id="{A5E30DDE-797C-CE2D-9457-CAB1756052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5508" y="3890050"/>
            <a:ext cx="4592320" cy="2965450"/>
          </a:xfrm>
          <a:prstGeom prst="rect">
            <a:avLst/>
          </a:prstGeom>
        </p:spPr>
      </p:pic>
      <p:pic>
        <p:nvPicPr>
          <p:cNvPr id="6" name="Magnifico - Pukni zoro (instrumental)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290537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9756" numSld="999" showWhenStopped="0">
                <p:cTn id="43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D74AD-8551-AAB9-E6D8-5F8CA5DA4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" y="276441"/>
            <a:ext cx="11985684" cy="953669"/>
          </a:xfrm>
        </p:spPr>
        <p:txBody>
          <a:bodyPr>
            <a:normAutofit fontScale="90000"/>
          </a:bodyPr>
          <a:lstStyle/>
          <a:p>
            <a:r>
              <a:rPr lang="en-US" sz="3500" i="1" dirty="0" err="1"/>
              <a:t>Извори</a:t>
            </a:r>
            <a:r>
              <a:rPr lang="en-US" sz="3500" i="1" dirty="0"/>
              <a:t> и </a:t>
            </a:r>
            <a:r>
              <a:rPr lang="en-US" sz="3500" i="1" dirty="0" err="1"/>
              <a:t>литература</a:t>
            </a:r>
            <a:r>
              <a:rPr lang="en-US" sz="3500" i="1" dirty="0"/>
              <a:t> </a:t>
            </a:r>
            <a:r>
              <a:rPr lang="en-US" sz="3500" i="1" dirty="0" err="1" smtClean="0"/>
              <a:t>кор</a:t>
            </a:r>
            <a:r>
              <a:rPr lang="sr-Cyrl-BA" sz="3500" i="1" dirty="0" smtClean="0"/>
              <a:t>и</a:t>
            </a:r>
            <a:r>
              <a:rPr lang="en-US" sz="3500" i="1" dirty="0" err="1" smtClean="0"/>
              <a:t>шћени</a:t>
            </a:r>
            <a:r>
              <a:rPr lang="en-US" sz="3500" i="1" dirty="0" smtClean="0"/>
              <a:t> </a:t>
            </a:r>
            <a:r>
              <a:rPr lang="en-US" sz="3500" i="1" dirty="0" err="1"/>
              <a:t>током</a:t>
            </a:r>
            <a:r>
              <a:rPr lang="en-US" sz="3500" i="1" dirty="0"/>
              <a:t> </a:t>
            </a:r>
            <a:r>
              <a:rPr lang="en-US" sz="3500" i="1" dirty="0" err="1"/>
              <a:t>израде</a:t>
            </a:r>
            <a:r>
              <a:rPr lang="en-US" sz="3500" i="1" dirty="0"/>
              <a:t> </a:t>
            </a:r>
            <a:r>
              <a:rPr lang="en-US" sz="3500" i="1" dirty="0" err="1"/>
              <a:t>презентације</a:t>
            </a:r>
            <a:endParaRPr lang="en-US" sz="35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A0BB-EB63-656E-C572-60AE35E35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598" y="1532491"/>
            <a:ext cx="8883836" cy="367768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sr-Cyrl-BA" sz="3200" dirty="0"/>
              <a:t>Раде Савић - </a:t>
            </a:r>
            <a:r>
              <a:rPr lang="en-US" sz="3200" dirty="0"/>
              <a:t>"</a:t>
            </a:r>
            <a:r>
              <a:rPr lang="en-US" sz="3200" dirty="0" err="1" smtClean="0"/>
              <a:t>Дурале</a:t>
            </a:r>
            <a:r>
              <a:rPr lang="sr-Cyrl-BA" sz="3200" dirty="0" smtClean="0"/>
              <a:t> </a:t>
            </a:r>
            <a:r>
              <a:rPr lang="sr-Latn-BA" sz="3200" dirty="0" smtClean="0"/>
              <a:t>- </a:t>
            </a:r>
            <a:r>
              <a:rPr lang="sr-Cyrl-BA" sz="3200" dirty="0" smtClean="0"/>
              <a:t>И земља је уздисала“</a:t>
            </a:r>
            <a:endParaRPr lang="en-US" sz="3200" dirty="0"/>
          </a:p>
          <a:p>
            <a:r>
              <a:rPr lang="sr-Cyrl-BA" sz="3200" dirty="0"/>
              <a:t>„</a:t>
            </a:r>
            <a:r>
              <a:rPr lang="en-US" sz="3200" dirty="0"/>
              <a:t>100 </a:t>
            </a:r>
            <a:r>
              <a:rPr lang="en-US" sz="3200" dirty="0" err="1"/>
              <a:t>година</a:t>
            </a:r>
            <a:r>
              <a:rPr lang="en-US" sz="3200" dirty="0"/>
              <a:t> </a:t>
            </a:r>
            <a:r>
              <a:rPr lang="en-US" sz="3200" dirty="0" err="1"/>
              <a:t>живота</a:t>
            </a:r>
            <a:r>
              <a:rPr lang="en-US" sz="3200" dirty="0"/>
              <a:t> и </a:t>
            </a:r>
            <a:r>
              <a:rPr lang="en-US" sz="3200" dirty="0" err="1"/>
              <a:t>рада</a:t>
            </a:r>
            <a:r>
              <a:rPr lang="en-US" sz="3200" dirty="0"/>
              <a:t> </a:t>
            </a:r>
            <a:r>
              <a:rPr lang="sr-Cyrl-BA" sz="3200" dirty="0"/>
              <a:t>школе</a:t>
            </a:r>
            <a:r>
              <a:rPr lang="en-US" sz="3200" dirty="0"/>
              <a:t>" - </a:t>
            </a:r>
            <a:r>
              <a:rPr lang="en-US" sz="3200" dirty="0" err="1"/>
              <a:t>Дијана</a:t>
            </a:r>
            <a:r>
              <a:rPr lang="en-US" sz="3200" dirty="0"/>
              <a:t> </a:t>
            </a:r>
            <a:r>
              <a:rPr lang="en-US" sz="3200" dirty="0" err="1"/>
              <a:t>Бороја</a:t>
            </a:r>
            <a:r>
              <a:rPr lang="en-US" sz="3200" dirty="0"/>
              <a:t> </a:t>
            </a:r>
            <a:r>
              <a:rPr lang="en-US" sz="3200" dirty="0" err="1"/>
              <a:t>Касаповић</a:t>
            </a:r>
            <a:endParaRPr lang="sr-Cyrl-BA" sz="3200" dirty="0"/>
          </a:p>
          <a:p>
            <a:r>
              <a:rPr lang="sr-Cyrl-BA" sz="3200" dirty="0"/>
              <a:t>Раде Савић - „Рамићи“</a:t>
            </a:r>
            <a:endParaRPr lang="en-US" sz="3200" dirty="0"/>
          </a:p>
          <a:p>
            <a:r>
              <a:rPr lang="en-US" sz="3200" dirty="0" err="1"/>
              <a:t>Љетопис</a:t>
            </a:r>
            <a:r>
              <a:rPr lang="en-US" sz="3200" dirty="0"/>
              <a:t> </a:t>
            </a:r>
            <a:r>
              <a:rPr lang="en-US" sz="3200" dirty="0" err="1" smtClean="0"/>
              <a:t>школе</a:t>
            </a:r>
            <a:endParaRPr lang="sr-Cyrl-BA" sz="3200" dirty="0" smtClean="0"/>
          </a:p>
          <a:p>
            <a:pPr marL="0" indent="0">
              <a:buNone/>
            </a:pPr>
            <a:endParaRPr lang="en-US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8" t="4856" r="7102" b="4530"/>
          <a:stretch/>
        </p:blipFill>
        <p:spPr>
          <a:xfrm>
            <a:off x="9270197" y="1230110"/>
            <a:ext cx="2755869" cy="22288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" t="6932" b="6249"/>
          <a:stretch/>
        </p:blipFill>
        <p:spPr>
          <a:xfrm rot="5400000">
            <a:off x="4569074" y="3936325"/>
            <a:ext cx="2180908" cy="2266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0" t="10455" r="7521" b="12333"/>
          <a:stretch/>
        </p:blipFill>
        <p:spPr>
          <a:xfrm>
            <a:off x="6854221" y="2936516"/>
            <a:ext cx="2415976" cy="21809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589" y="4636572"/>
            <a:ext cx="2020918" cy="2085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92689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716</TotalTime>
  <Words>1242</Words>
  <Application>Microsoft Office PowerPoint</Application>
  <PresentationFormat>Widescreen</PresentationFormat>
  <Paragraphs>102</Paragraphs>
  <Slides>21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Neue Haas Grotesk Text Pro</vt:lpstr>
      <vt:lpstr>SwellVTI</vt:lpstr>
      <vt:lpstr>ЈУ ОШ „Десанка Максимовић“ Наш почетак великих прича, мјесто које нас обликује</vt:lpstr>
      <vt:lpstr>PowerPoint Presentation</vt:lpstr>
      <vt:lpstr>PowerPoint Presentation</vt:lpstr>
      <vt:lpstr>PowerPoint Presentation</vt:lpstr>
      <vt:lpstr>PowerPoint Presentation</vt:lpstr>
      <vt:lpstr>Народна основна школа „Драгочај“ 1909-1945.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Основна школа „Драгочај“ 1946-1992.</vt:lpstr>
      <vt:lpstr>PowerPoint Presentation</vt:lpstr>
      <vt:lpstr>PowerPoint Presentation</vt:lpstr>
      <vt:lpstr>PowerPoint Presentation</vt:lpstr>
      <vt:lpstr>PowerPoint Presentation</vt:lpstr>
      <vt:lpstr>Основна школа „Десанка Максимовић“</vt:lpstr>
      <vt:lpstr>Одлике школовања</vt:lpstr>
      <vt:lpstr>PowerPoint Presentation</vt:lpstr>
      <vt:lpstr>Мисија и визија школе</vt:lpstr>
      <vt:lpstr>Извори и литература коришћени током израде презентације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Моја школа ЈУ ОШ "Десанка Максимовић"</dc:title>
  <dc:creator>Nastavnik</dc:creator>
  <cp:lastModifiedBy>Nastavnik</cp:lastModifiedBy>
  <cp:revision>1711</cp:revision>
  <dcterms:created xsi:type="dcterms:W3CDTF">2026-02-12T12:16:41Z</dcterms:created>
  <dcterms:modified xsi:type="dcterms:W3CDTF">2026-06-12T07:53:53Z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CC20E916-BEF4-40F6-940F-E0F1F4DD379C</vt:lpwstr>
  </property>
  <property fmtid="{D5CDD505-2E9C-101B-9397-08002B2CF9AE}" pid="3" name="ArticulatePath">
    <vt:lpwstr>Presentation 14</vt:lpwstr>
  </property>
</Properties>
</file>