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image" Target="../media/image13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image" Target="../media/image13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25124-0A7F-48D7-9D9D-85440DB83C70}" type="doc">
      <dgm:prSet loTypeId="urn:microsoft.com/office/officeart/2005/8/layout/cycle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2173685-7A4B-4010-85A0-275ED7AD5B3F}">
      <dgm:prSet phldrT="[Text]" custT="1"/>
      <dgm:spPr/>
      <dgm:t>
        <a:bodyPr/>
        <a:lstStyle/>
        <a:p>
          <a:r>
            <a:rPr lang="sr-Cyrl-BA" sz="1400" b="1" dirty="0" smtClean="0"/>
            <a:t>ПОРОДИЧНО </a:t>
          </a:r>
          <a:r>
            <a:rPr lang="sr-Cyrl-BA" sz="1600" b="1" dirty="0" smtClean="0"/>
            <a:t>ОКРУЖЕЊЕ</a:t>
          </a:r>
          <a:endParaRPr lang="en-US" sz="1600" b="1" dirty="0"/>
        </a:p>
      </dgm:t>
    </dgm:pt>
    <dgm:pt modelId="{883B61A8-497A-4BDC-A67D-7617880D6AC5}" type="parTrans" cxnId="{0546B553-062D-406A-A223-4CEF2B5E0925}">
      <dgm:prSet/>
      <dgm:spPr/>
      <dgm:t>
        <a:bodyPr/>
        <a:lstStyle/>
        <a:p>
          <a:endParaRPr lang="en-US"/>
        </a:p>
      </dgm:t>
    </dgm:pt>
    <dgm:pt modelId="{5164CF6F-6191-4136-8085-FF5B8D5960C8}" type="sibTrans" cxnId="{0546B553-062D-406A-A223-4CEF2B5E0925}">
      <dgm:prSet/>
      <dgm:spPr/>
      <dgm:t>
        <a:bodyPr/>
        <a:lstStyle/>
        <a:p>
          <a:endParaRPr lang="en-US"/>
        </a:p>
      </dgm:t>
    </dgm:pt>
    <dgm:pt modelId="{1609302E-5B67-4E3A-A725-04BA85F0AF68}">
      <dgm:prSet phldrT="[Text]" custT="1"/>
      <dgm:spPr/>
      <dgm:t>
        <a:bodyPr/>
        <a:lstStyle/>
        <a:p>
          <a:r>
            <a:rPr lang="sr-Cyrl-BA" sz="1200" b="1" dirty="0" smtClean="0"/>
            <a:t>ЕМОЦИОНАЛНИ ОДНОС РОДИТЕЉА</a:t>
          </a:r>
          <a:endParaRPr lang="en-US" sz="1200" b="1" dirty="0"/>
        </a:p>
      </dgm:t>
    </dgm:pt>
    <dgm:pt modelId="{F29F47C4-76E3-490D-9F08-FB7C174B2F2D}" type="parTrans" cxnId="{51C7E2C4-70A6-46EA-A351-71C888BA3153}">
      <dgm:prSet/>
      <dgm:spPr/>
      <dgm:t>
        <a:bodyPr/>
        <a:lstStyle/>
        <a:p>
          <a:endParaRPr lang="en-US"/>
        </a:p>
      </dgm:t>
    </dgm:pt>
    <dgm:pt modelId="{740077DA-CC94-43D5-98F0-1E6B0F5CDF8E}" type="sibTrans" cxnId="{51C7E2C4-70A6-46EA-A351-71C888BA3153}">
      <dgm:prSet/>
      <dgm:spPr/>
      <dgm:t>
        <a:bodyPr/>
        <a:lstStyle/>
        <a:p>
          <a:endParaRPr lang="en-US"/>
        </a:p>
      </dgm:t>
    </dgm:pt>
    <dgm:pt modelId="{B8212879-D194-44F1-98B7-CEF5097D5F97}">
      <dgm:prSet phldrT="[Text]"/>
      <dgm:spPr/>
      <dgm:t>
        <a:bodyPr/>
        <a:lstStyle/>
        <a:p>
          <a:r>
            <a:rPr lang="sr-Cyrl-BA" b="1" dirty="0" smtClean="0"/>
            <a:t>ОСОБИНЕ ДЈЕТЕТА</a:t>
          </a:r>
          <a:endParaRPr lang="en-US" b="1" dirty="0"/>
        </a:p>
      </dgm:t>
    </dgm:pt>
    <dgm:pt modelId="{4FB46780-17CB-4ED3-9495-842F8CF02A04}" type="parTrans" cxnId="{E3FD2F1A-DA00-45C2-A5F5-7E18891BCECD}">
      <dgm:prSet/>
      <dgm:spPr/>
      <dgm:t>
        <a:bodyPr/>
        <a:lstStyle/>
        <a:p>
          <a:endParaRPr lang="en-US"/>
        </a:p>
      </dgm:t>
    </dgm:pt>
    <dgm:pt modelId="{0AF27276-0A07-4D1C-BF94-709964159E2D}" type="sibTrans" cxnId="{E3FD2F1A-DA00-45C2-A5F5-7E18891BCECD}">
      <dgm:prSet/>
      <dgm:spPr/>
      <dgm:t>
        <a:bodyPr/>
        <a:lstStyle/>
        <a:p>
          <a:endParaRPr lang="en-US"/>
        </a:p>
      </dgm:t>
    </dgm:pt>
    <dgm:pt modelId="{EA0CB0C0-BFBD-40A2-B576-8778FDDC982E}">
      <dgm:prSet phldrT="[Text]" custT="1"/>
      <dgm:spPr/>
      <dgm:t>
        <a:bodyPr/>
        <a:lstStyle/>
        <a:p>
          <a:r>
            <a:rPr lang="sr-Cyrl-BA" sz="1200" b="1" dirty="0" smtClean="0"/>
            <a:t>ДЈЕЦА СНАЖНОГ ТЕМПЕРАМЕНТА</a:t>
          </a:r>
          <a:endParaRPr lang="en-US" sz="1200" b="1" dirty="0"/>
        </a:p>
      </dgm:t>
    </dgm:pt>
    <dgm:pt modelId="{219109FF-81FD-488B-8C62-19F796734ACE}" type="parTrans" cxnId="{701E1993-9E58-4E32-82E5-24A9ECFDC0CB}">
      <dgm:prSet/>
      <dgm:spPr/>
      <dgm:t>
        <a:bodyPr/>
        <a:lstStyle/>
        <a:p>
          <a:endParaRPr lang="en-US"/>
        </a:p>
      </dgm:t>
    </dgm:pt>
    <dgm:pt modelId="{BB616458-9F2A-4115-A647-AE9183B0ED85}" type="sibTrans" cxnId="{701E1993-9E58-4E32-82E5-24A9ECFDC0CB}">
      <dgm:prSet/>
      <dgm:spPr/>
      <dgm:t>
        <a:bodyPr/>
        <a:lstStyle/>
        <a:p>
          <a:endParaRPr lang="en-US"/>
        </a:p>
      </dgm:t>
    </dgm:pt>
    <dgm:pt modelId="{E2EDFD4E-A326-4BAC-BF66-43B0DBC81218}">
      <dgm:prSet phldrT="[Text]"/>
      <dgm:spPr/>
      <dgm:t>
        <a:bodyPr/>
        <a:lstStyle/>
        <a:p>
          <a:r>
            <a:rPr lang="sr-Cyrl-BA" b="1" dirty="0" smtClean="0"/>
            <a:t>УТИЦАЈ ВРШЊАЧКЕ ГРУПЕ</a:t>
          </a:r>
          <a:endParaRPr lang="en-US" b="1" dirty="0"/>
        </a:p>
      </dgm:t>
    </dgm:pt>
    <dgm:pt modelId="{C078A237-4B4E-47BF-910D-9EBB9B51E0A8}" type="parTrans" cxnId="{338BCB8D-4124-4150-9014-711270A007C7}">
      <dgm:prSet/>
      <dgm:spPr/>
      <dgm:t>
        <a:bodyPr/>
        <a:lstStyle/>
        <a:p>
          <a:endParaRPr lang="en-US"/>
        </a:p>
      </dgm:t>
    </dgm:pt>
    <dgm:pt modelId="{ABD6D520-3558-41ED-9473-E464D4D5CA6D}" type="sibTrans" cxnId="{338BCB8D-4124-4150-9014-711270A007C7}">
      <dgm:prSet/>
      <dgm:spPr/>
      <dgm:t>
        <a:bodyPr/>
        <a:lstStyle/>
        <a:p>
          <a:endParaRPr lang="en-US"/>
        </a:p>
      </dgm:t>
    </dgm:pt>
    <dgm:pt modelId="{E0072AF3-723F-40AF-AEA8-685A5693E50F}">
      <dgm:prSet phldrT="[Text]"/>
      <dgm:spPr/>
      <dgm:t>
        <a:bodyPr/>
        <a:lstStyle/>
        <a:p>
          <a:r>
            <a:rPr lang="sr-Cyrl-BA" b="1" dirty="0" smtClean="0"/>
            <a:t>СЛАБИ КОЧНИЦЕ У ПОНАШАЊУ</a:t>
          </a:r>
          <a:endParaRPr lang="en-US" b="1" dirty="0"/>
        </a:p>
      </dgm:t>
    </dgm:pt>
    <dgm:pt modelId="{CF22E9BA-4357-4139-A13A-E633C56CA21E}" type="parTrans" cxnId="{17AA9EB1-8CA6-4189-9A63-6BFC0C5BC0F3}">
      <dgm:prSet/>
      <dgm:spPr/>
      <dgm:t>
        <a:bodyPr/>
        <a:lstStyle/>
        <a:p>
          <a:endParaRPr lang="en-US"/>
        </a:p>
      </dgm:t>
    </dgm:pt>
    <dgm:pt modelId="{9A2690FD-542E-4903-B68F-3828614C2142}" type="sibTrans" cxnId="{17AA9EB1-8CA6-4189-9A63-6BFC0C5BC0F3}">
      <dgm:prSet/>
      <dgm:spPr/>
      <dgm:t>
        <a:bodyPr/>
        <a:lstStyle/>
        <a:p>
          <a:endParaRPr lang="en-US"/>
        </a:p>
      </dgm:t>
    </dgm:pt>
    <dgm:pt modelId="{1A7E4EA8-6BD4-4653-B2CC-DB7ACD88799D}">
      <dgm:prSet phldrT="[Text]" custT="1"/>
      <dgm:spPr/>
      <dgm:t>
        <a:bodyPr/>
        <a:lstStyle/>
        <a:p>
          <a:r>
            <a:rPr lang="sr-Cyrl-BA" sz="1600" b="1" dirty="0" smtClean="0"/>
            <a:t>УТИЦАЈ МЕДИЈА</a:t>
          </a:r>
          <a:endParaRPr lang="en-US" sz="1600" b="1" dirty="0"/>
        </a:p>
      </dgm:t>
    </dgm:pt>
    <dgm:pt modelId="{378DD561-4A29-4228-9CEB-91D8ED6AF6CE}" type="parTrans" cxnId="{B43176E5-F39E-4C17-A553-2E8BA7488479}">
      <dgm:prSet/>
      <dgm:spPr/>
      <dgm:t>
        <a:bodyPr/>
        <a:lstStyle/>
        <a:p>
          <a:endParaRPr lang="en-US"/>
        </a:p>
      </dgm:t>
    </dgm:pt>
    <dgm:pt modelId="{BF788416-8B70-42A2-B048-D6B96EE65E28}" type="sibTrans" cxnId="{B43176E5-F39E-4C17-A553-2E8BA7488479}">
      <dgm:prSet/>
      <dgm:spPr/>
      <dgm:t>
        <a:bodyPr/>
        <a:lstStyle/>
        <a:p>
          <a:endParaRPr lang="en-US"/>
        </a:p>
      </dgm:t>
    </dgm:pt>
    <dgm:pt modelId="{6B11F1FE-FD94-443D-97DE-B8799FA0FA51}">
      <dgm:prSet phldrT="[Text]" custT="1"/>
      <dgm:spPr/>
      <dgm:t>
        <a:bodyPr/>
        <a:lstStyle/>
        <a:p>
          <a:r>
            <a:rPr lang="sr-Cyrl-BA" sz="1400" b="1" dirty="0" smtClean="0"/>
            <a:t>ЧЕСТО И ДУГОТРАЈНО ГЛЕДАЊЕ НАСИЉА СМАЊУЈЕ ОСЈЕТЉИВОСТ НА ПОСЉЕДИЦЕ НАСИЉА, ТЕ СМАЊУЈЕ САОСЈЕЋАЈНОСТ</a:t>
          </a:r>
          <a:endParaRPr lang="en-US" sz="1400" b="1" dirty="0"/>
        </a:p>
      </dgm:t>
    </dgm:pt>
    <dgm:pt modelId="{93FEF74F-4431-45E0-98E8-02D6A7C39037}" type="parTrans" cxnId="{781B1581-BBEF-4E6B-87A5-561628903460}">
      <dgm:prSet/>
      <dgm:spPr/>
      <dgm:t>
        <a:bodyPr/>
        <a:lstStyle/>
        <a:p>
          <a:endParaRPr lang="en-US"/>
        </a:p>
      </dgm:t>
    </dgm:pt>
    <dgm:pt modelId="{2A33A289-DDD4-4063-B313-67FABECECE5E}" type="sibTrans" cxnId="{781B1581-BBEF-4E6B-87A5-561628903460}">
      <dgm:prSet/>
      <dgm:spPr/>
      <dgm:t>
        <a:bodyPr/>
        <a:lstStyle/>
        <a:p>
          <a:endParaRPr lang="en-US"/>
        </a:p>
      </dgm:t>
    </dgm:pt>
    <dgm:pt modelId="{DAC8C0E1-0833-4E3D-9EBB-7F9E7852DFE6}">
      <dgm:prSet phldrT="[Text]" custT="1"/>
      <dgm:spPr/>
      <dgm:t>
        <a:bodyPr/>
        <a:lstStyle/>
        <a:p>
          <a:r>
            <a:rPr lang="sr-Cyrl-BA" sz="1200" b="1" dirty="0" smtClean="0"/>
            <a:t>РОДИТЕЉИ СУ ПОПУСТЉИВИ И НЕ ПОСТАВЉАЈУ ГРАНИЦЕ</a:t>
          </a:r>
          <a:endParaRPr lang="en-US" sz="1200" b="1" dirty="0"/>
        </a:p>
      </dgm:t>
    </dgm:pt>
    <dgm:pt modelId="{A457CF3B-0986-4E70-975B-3106E11EBBCE}" type="parTrans" cxnId="{BD6DA63A-768C-4DCA-98E3-156A814CAB8E}">
      <dgm:prSet/>
      <dgm:spPr/>
      <dgm:t>
        <a:bodyPr/>
        <a:lstStyle/>
        <a:p>
          <a:endParaRPr lang="en-US"/>
        </a:p>
      </dgm:t>
    </dgm:pt>
    <dgm:pt modelId="{4AA4A635-C14E-4D08-89F3-A6E667A4BE6A}" type="sibTrans" cxnId="{BD6DA63A-768C-4DCA-98E3-156A814CAB8E}">
      <dgm:prSet/>
      <dgm:spPr/>
      <dgm:t>
        <a:bodyPr/>
        <a:lstStyle/>
        <a:p>
          <a:endParaRPr lang="en-US"/>
        </a:p>
      </dgm:t>
    </dgm:pt>
    <dgm:pt modelId="{F99BBC51-A43D-42B0-9FB6-A53EECF993D7}">
      <dgm:prSet phldrT="[Text]" custT="1"/>
      <dgm:spPr/>
      <dgm:t>
        <a:bodyPr/>
        <a:lstStyle/>
        <a:p>
          <a:r>
            <a:rPr lang="sr-Cyrl-BA" sz="1200" b="1" dirty="0" smtClean="0"/>
            <a:t>РОДИТЕЉИ НЕДОВОЉНО НАДЗИРУ ДИЈЕТЕ И НЕ ПРУЖАЈУ МУ АДЕКВАТНО ВОДСТВО</a:t>
          </a:r>
          <a:endParaRPr lang="en-US" sz="1200" b="1" dirty="0"/>
        </a:p>
      </dgm:t>
    </dgm:pt>
    <dgm:pt modelId="{13331DAF-C876-4290-A777-CAE4EB1C55F7}" type="parTrans" cxnId="{AE58C869-44B4-427B-A83D-56B72B9A5544}">
      <dgm:prSet/>
      <dgm:spPr/>
      <dgm:t>
        <a:bodyPr/>
        <a:lstStyle/>
        <a:p>
          <a:endParaRPr lang="en-US"/>
        </a:p>
      </dgm:t>
    </dgm:pt>
    <dgm:pt modelId="{D8C7A115-26EC-40A2-AAA0-11DDE935B43B}" type="sibTrans" cxnId="{AE58C869-44B4-427B-A83D-56B72B9A5544}">
      <dgm:prSet/>
      <dgm:spPr/>
      <dgm:t>
        <a:bodyPr/>
        <a:lstStyle/>
        <a:p>
          <a:endParaRPr lang="en-US"/>
        </a:p>
      </dgm:t>
    </dgm:pt>
    <dgm:pt modelId="{96DC8498-1058-4706-B25E-39CBC32D6336}">
      <dgm:prSet phldrT="[Text]" custT="1"/>
      <dgm:spPr/>
      <dgm:t>
        <a:bodyPr/>
        <a:lstStyle/>
        <a:p>
          <a:endParaRPr lang="en-US" sz="1200" dirty="0"/>
        </a:p>
      </dgm:t>
    </dgm:pt>
    <dgm:pt modelId="{96799D9D-E550-4711-9158-F667BD1BBC59}" type="parTrans" cxnId="{3F58CCD9-89B1-4E93-98E8-388611B01160}">
      <dgm:prSet/>
      <dgm:spPr/>
      <dgm:t>
        <a:bodyPr/>
        <a:lstStyle/>
        <a:p>
          <a:endParaRPr lang="en-US"/>
        </a:p>
      </dgm:t>
    </dgm:pt>
    <dgm:pt modelId="{5F7F000B-D3D4-4C3A-9011-49636073DB3D}" type="sibTrans" cxnId="{3F58CCD9-89B1-4E93-98E8-388611B01160}">
      <dgm:prSet/>
      <dgm:spPr/>
      <dgm:t>
        <a:bodyPr/>
        <a:lstStyle/>
        <a:p>
          <a:endParaRPr lang="en-US"/>
        </a:p>
      </dgm:t>
    </dgm:pt>
    <dgm:pt modelId="{731038A3-25B7-4342-AB3D-A6C746835B38}">
      <dgm:prSet phldrT="[Text]" custT="1"/>
      <dgm:spPr/>
      <dgm:t>
        <a:bodyPr/>
        <a:lstStyle/>
        <a:p>
          <a:r>
            <a:rPr lang="sr-Cyrl-BA" sz="1200" b="1" dirty="0" smtClean="0"/>
            <a:t>РОДИТЕЉИ ТОЛЕРИШУ АГРЕСИВНО ПОНАШАЊЕ</a:t>
          </a:r>
          <a:endParaRPr lang="en-US" sz="1200" b="1" dirty="0"/>
        </a:p>
      </dgm:t>
    </dgm:pt>
    <dgm:pt modelId="{18CDF04C-24FE-4C76-95EC-F301F7D78B43}" type="parTrans" cxnId="{9BBCC1EA-C331-4A8D-BFF6-107EE63EC6BB}">
      <dgm:prSet/>
      <dgm:spPr/>
      <dgm:t>
        <a:bodyPr/>
        <a:lstStyle/>
        <a:p>
          <a:endParaRPr lang="en-US"/>
        </a:p>
      </dgm:t>
    </dgm:pt>
    <dgm:pt modelId="{EE222F38-7A58-4BDE-9DDF-709D0DB53E91}" type="sibTrans" cxnId="{9BBCC1EA-C331-4A8D-BFF6-107EE63EC6BB}">
      <dgm:prSet/>
      <dgm:spPr/>
      <dgm:t>
        <a:bodyPr/>
        <a:lstStyle/>
        <a:p>
          <a:endParaRPr lang="en-US"/>
        </a:p>
      </dgm:t>
    </dgm:pt>
    <dgm:pt modelId="{AED6DAF6-B6E2-4D20-B2F2-644DC57F35B2}">
      <dgm:prSet phldrT="[Text]" custT="1"/>
      <dgm:spPr/>
      <dgm:t>
        <a:bodyPr/>
        <a:lstStyle/>
        <a:p>
          <a:r>
            <a:rPr lang="sr-Cyrl-BA" sz="1200" b="1" dirty="0" smtClean="0"/>
            <a:t>РОДИТЕЉИ ФИЗИЧКИ КАЖЊАВАЈУ ДИЈЕТЕ</a:t>
          </a:r>
          <a:endParaRPr lang="en-US" sz="1200" b="1" dirty="0"/>
        </a:p>
      </dgm:t>
    </dgm:pt>
    <dgm:pt modelId="{20CB25BA-07EE-49F0-8A19-648E210267B0}" type="parTrans" cxnId="{4BACC954-A961-4D63-BECB-B4AB17FBAEC4}">
      <dgm:prSet/>
      <dgm:spPr/>
      <dgm:t>
        <a:bodyPr/>
        <a:lstStyle/>
        <a:p>
          <a:endParaRPr lang="en-US"/>
        </a:p>
      </dgm:t>
    </dgm:pt>
    <dgm:pt modelId="{B93DF3DD-85B0-4C47-9F08-AD5EF52B9977}" type="sibTrans" cxnId="{4BACC954-A961-4D63-BECB-B4AB17FBAEC4}">
      <dgm:prSet/>
      <dgm:spPr/>
      <dgm:t>
        <a:bodyPr/>
        <a:lstStyle/>
        <a:p>
          <a:endParaRPr lang="en-US"/>
        </a:p>
      </dgm:t>
    </dgm:pt>
    <dgm:pt modelId="{A0796D94-1527-457C-9FE2-4467514A672F}">
      <dgm:prSet phldrT="[Text]" custT="1"/>
      <dgm:spPr/>
      <dgm:t>
        <a:bodyPr/>
        <a:lstStyle/>
        <a:p>
          <a:r>
            <a:rPr lang="sr-Cyrl-BA" sz="1200" b="1" dirty="0" smtClean="0"/>
            <a:t>ИМПЛУСИВНА ДЈЕЦА</a:t>
          </a:r>
          <a:endParaRPr lang="en-US" sz="1200" b="1" dirty="0"/>
        </a:p>
      </dgm:t>
    </dgm:pt>
    <dgm:pt modelId="{CCE20794-F89A-4DE0-9019-383B5D912F1D}" type="parTrans" cxnId="{9ECEE7FE-4746-49F3-9C62-D32E09A24FA0}">
      <dgm:prSet/>
      <dgm:spPr/>
      <dgm:t>
        <a:bodyPr/>
        <a:lstStyle/>
        <a:p>
          <a:endParaRPr lang="en-US"/>
        </a:p>
      </dgm:t>
    </dgm:pt>
    <dgm:pt modelId="{E53E2A6A-32D6-4135-A480-D98E15D0C99F}" type="sibTrans" cxnId="{9ECEE7FE-4746-49F3-9C62-D32E09A24FA0}">
      <dgm:prSet/>
      <dgm:spPr/>
      <dgm:t>
        <a:bodyPr/>
        <a:lstStyle/>
        <a:p>
          <a:endParaRPr lang="en-US"/>
        </a:p>
      </dgm:t>
    </dgm:pt>
    <dgm:pt modelId="{63FBAE34-B1FD-491B-B2CA-C41C714C29B3}">
      <dgm:prSet phldrT="[Text]" custT="1"/>
      <dgm:spPr/>
      <dgm:t>
        <a:bodyPr/>
        <a:lstStyle/>
        <a:p>
          <a:r>
            <a:rPr lang="sr-Cyrl-BA" sz="1200" b="1" dirty="0" smtClean="0"/>
            <a:t>АГРЕСИВНА ДЈЕЦА</a:t>
          </a:r>
          <a:endParaRPr lang="en-US" sz="1200" b="1" dirty="0"/>
        </a:p>
      </dgm:t>
    </dgm:pt>
    <dgm:pt modelId="{F23A05A1-6F89-462D-9DCC-017DDA6AFE74}" type="parTrans" cxnId="{A8476A0C-1A76-4680-BE41-3EB507908E0C}">
      <dgm:prSet/>
      <dgm:spPr/>
      <dgm:t>
        <a:bodyPr/>
        <a:lstStyle/>
        <a:p>
          <a:endParaRPr lang="en-US"/>
        </a:p>
      </dgm:t>
    </dgm:pt>
    <dgm:pt modelId="{CF255741-A5A0-4C23-84FB-FAC86C26B188}" type="sibTrans" cxnId="{A8476A0C-1A76-4680-BE41-3EB507908E0C}">
      <dgm:prSet/>
      <dgm:spPr/>
      <dgm:t>
        <a:bodyPr/>
        <a:lstStyle/>
        <a:p>
          <a:endParaRPr lang="en-US"/>
        </a:p>
      </dgm:t>
    </dgm:pt>
    <dgm:pt modelId="{AB017672-EE4C-4F7A-B0A1-1E8AADF3E5CC}">
      <dgm:prSet phldrT="[Text]" custT="1"/>
      <dgm:spPr/>
      <dgm:t>
        <a:bodyPr/>
        <a:lstStyle/>
        <a:p>
          <a:r>
            <a:rPr lang="sr-Cyrl-BA" sz="1200" b="1" dirty="0" smtClean="0"/>
            <a:t>ДЈЕЦА КОЈА УВИЈЕК ИМАЈУ МОЋ И КОНТРОЛУ</a:t>
          </a:r>
          <a:endParaRPr lang="en-US" sz="1200" b="1" dirty="0"/>
        </a:p>
      </dgm:t>
    </dgm:pt>
    <dgm:pt modelId="{AA87D745-DFE5-4F2D-9928-F1258F3C1246}" type="parTrans" cxnId="{F755A876-0919-4FA6-9FBB-E58D8DA63DD2}">
      <dgm:prSet/>
      <dgm:spPr/>
      <dgm:t>
        <a:bodyPr/>
        <a:lstStyle/>
        <a:p>
          <a:endParaRPr lang="en-US"/>
        </a:p>
      </dgm:t>
    </dgm:pt>
    <dgm:pt modelId="{980D2E8A-F1A6-4EAC-ABDD-FCD4AE9A78EC}" type="sibTrans" cxnId="{F755A876-0919-4FA6-9FBB-E58D8DA63DD2}">
      <dgm:prSet/>
      <dgm:spPr/>
      <dgm:t>
        <a:bodyPr/>
        <a:lstStyle/>
        <a:p>
          <a:endParaRPr lang="en-US"/>
        </a:p>
      </dgm:t>
    </dgm:pt>
    <dgm:pt modelId="{6C4CD463-FCAF-44D8-9B2A-9C6E1D4580C5}">
      <dgm:prSet phldrT="[Text]" custT="1"/>
      <dgm:spPr/>
      <dgm:t>
        <a:bodyPr/>
        <a:lstStyle/>
        <a:p>
          <a:r>
            <a:rPr lang="sr-Cyrl-BA" sz="1200" b="1" dirty="0" smtClean="0"/>
            <a:t>ФИЗИЧКИ ЈАЧА ДЈЕЦА</a:t>
          </a:r>
          <a:endParaRPr lang="en-US" sz="1200" b="1" dirty="0"/>
        </a:p>
      </dgm:t>
    </dgm:pt>
    <dgm:pt modelId="{0DD5896E-4F82-4803-A812-A0FFAE5D5D96}" type="parTrans" cxnId="{D2C68B75-B213-4B75-B420-A058D6FA2A86}">
      <dgm:prSet/>
      <dgm:spPr/>
      <dgm:t>
        <a:bodyPr/>
        <a:lstStyle/>
        <a:p>
          <a:endParaRPr lang="en-US"/>
        </a:p>
      </dgm:t>
    </dgm:pt>
    <dgm:pt modelId="{BDBA1991-C577-4945-B6DA-48A54B2D757D}" type="sibTrans" cxnId="{D2C68B75-B213-4B75-B420-A058D6FA2A86}">
      <dgm:prSet/>
      <dgm:spPr/>
      <dgm:t>
        <a:bodyPr/>
        <a:lstStyle/>
        <a:p>
          <a:endParaRPr lang="en-US"/>
        </a:p>
      </dgm:t>
    </dgm:pt>
    <dgm:pt modelId="{27A5CF53-6F6A-466C-8155-A1A29D2776D5}">
      <dgm:prSet phldrT="[Text]" custT="1"/>
      <dgm:spPr/>
      <dgm:t>
        <a:bodyPr/>
        <a:lstStyle/>
        <a:p>
          <a:r>
            <a:rPr lang="sr-Cyrl-BA" sz="1200" b="1" dirty="0" smtClean="0"/>
            <a:t>ДЈЕЦА СА УМАЊЕНОМ СПОСОБНОШЋУ САОСЈЕЋАЊА</a:t>
          </a:r>
          <a:endParaRPr lang="en-US" sz="1200" b="1" dirty="0"/>
        </a:p>
      </dgm:t>
    </dgm:pt>
    <dgm:pt modelId="{0F664E16-C476-49CA-9A01-8C94C1B29E2A}" type="parTrans" cxnId="{66696C60-AA4B-4BC4-B443-B3A847616D1A}">
      <dgm:prSet/>
      <dgm:spPr/>
      <dgm:t>
        <a:bodyPr/>
        <a:lstStyle/>
        <a:p>
          <a:endParaRPr lang="en-US"/>
        </a:p>
      </dgm:t>
    </dgm:pt>
    <dgm:pt modelId="{961124F9-B3E8-4E6A-B30C-CE1241410A93}" type="sibTrans" cxnId="{66696C60-AA4B-4BC4-B443-B3A847616D1A}">
      <dgm:prSet/>
      <dgm:spPr/>
      <dgm:t>
        <a:bodyPr/>
        <a:lstStyle/>
        <a:p>
          <a:endParaRPr lang="en-US"/>
        </a:p>
      </dgm:t>
    </dgm:pt>
    <dgm:pt modelId="{0BD63580-1F7E-4EFA-AF13-09F4E74C6E34}">
      <dgm:prSet phldrT="[Text]"/>
      <dgm:spPr/>
      <dgm:t>
        <a:bodyPr/>
        <a:lstStyle/>
        <a:p>
          <a:r>
            <a:rPr lang="sr-Cyrl-BA" b="1" dirty="0" smtClean="0"/>
            <a:t>СМАЊУЈЕ ЛИЧНУ ОДГОВОРНОСТ</a:t>
          </a:r>
          <a:endParaRPr lang="en-US" b="1" dirty="0"/>
        </a:p>
      </dgm:t>
    </dgm:pt>
    <dgm:pt modelId="{1DA948E3-DFEE-4AE8-8D8B-21C58AEB1931}" type="parTrans" cxnId="{C52A384A-773E-4424-897E-1F51C3717FCC}">
      <dgm:prSet/>
      <dgm:spPr/>
      <dgm:t>
        <a:bodyPr/>
        <a:lstStyle/>
        <a:p>
          <a:endParaRPr lang="en-US"/>
        </a:p>
      </dgm:t>
    </dgm:pt>
    <dgm:pt modelId="{0235A248-1216-49C8-B620-7A6656A054A7}" type="sibTrans" cxnId="{C52A384A-773E-4424-897E-1F51C3717FCC}">
      <dgm:prSet/>
      <dgm:spPr/>
      <dgm:t>
        <a:bodyPr/>
        <a:lstStyle/>
        <a:p>
          <a:endParaRPr lang="en-US"/>
        </a:p>
      </dgm:t>
    </dgm:pt>
    <dgm:pt modelId="{48FEF438-67DA-43A1-8489-274DADAA621A}">
      <dgm:prSet phldrT="[Text]"/>
      <dgm:spPr/>
      <dgm:t>
        <a:bodyPr/>
        <a:lstStyle/>
        <a:p>
          <a:r>
            <a:rPr lang="sr-Cyrl-BA" b="1" dirty="0" smtClean="0"/>
            <a:t>НУДИ МОДЕЛ НАСИЛНИЧКОГ ПОНАШАЊА</a:t>
          </a:r>
          <a:endParaRPr lang="en-US" b="1" dirty="0"/>
        </a:p>
      </dgm:t>
    </dgm:pt>
    <dgm:pt modelId="{63905A7C-076B-44E8-BE30-5C5CD99A0885}" type="parTrans" cxnId="{7DC2590D-39FB-4FE1-B6D5-992869511E5E}">
      <dgm:prSet/>
      <dgm:spPr/>
      <dgm:t>
        <a:bodyPr/>
        <a:lstStyle/>
        <a:p>
          <a:endParaRPr lang="en-US"/>
        </a:p>
      </dgm:t>
    </dgm:pt>
    <dgm:pt modelId="{D7B3BAA5-EB89-42E6-85F2-DD64469D2009}" type="sibTrans" cxnId="{7DC2590D-39FB-4FE1-B6D5-992869511E5E}">
      <dgm:prSet/>
      <dgm:spPr/>
      <dgm:t>
        <a:bodyPr/>
        <a:lstStyle/>
        <a:p>
          <a:endParaRPr lang="en-US"/>
        </a:p>
      </dgm:t>
    </dgm:pt>
    <dgm:pt modelId="{97DE878B-6DC7-4588-A42F-ECBA6A2A0FB3}" type="pres">
      <dgm:prSet presAssocID="{80725124-0A7F-48D7-9D9D-85440DB83C7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768FFB-C74F-4625-AC1F-BEEA788C37D8}" type="pres">
      <dgm:prSet presAssocID="{80725124-0A7F-48D7-9D9D-85440DB83C70}" presName="children" presStyleCnt="0"/>
      <dgm:spPr/>
    </dgm:pt>
    <dgm:pt modelId="{39F4F58B-C81A-4794-AAC1-DDD5307C2746}" type="pres">
      <dgm:prSet presAssocID="{80725124-0A7F-48D7-9D9D-85440DB83C70}" presName="child1group" presStyleCnt="0"/>
      <dgm:spPr/>
    </dgm:pt>
    <dgm:pt modelId="{A1EF0978-732C-4776-8AB1-72B6231908DB}" type="pres">
      <dgm:prSet presAssocID="{80725124-0A7F-48D7-9D9D-85440DB83C70}" presName="child1" presStyleLbl="bgAcc1" presStyleIdx="0" presStyleCnt="4" custAng="0" custScaleX="194135" custScaleY="146795" custLinFactNeighborX="-20892" custLinFactNeighborY="-344"/>
      <dgm:spPr/>
      <dgm:t>
        <a:bodyPr/>
        <a:lstStyle/>
        <a:p>
          <a:endParaRPr lang="en-US"/>
        </a:p>
      </dgm:t>
    </dgm:pt>
    <dgm:pt modelId="{EA112BC2-1760-4487-9DA1-87A3AA9A717B}" type="pres">
      <dgm:prSet presAssocID="{80725124-0A7F-48D7-9D9D-85440DB83C7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6C1B6-0252-4401-A3F6-FC6E9D2DE836}" type="pres">
      <dgm:prSet presAssocID="{80725124-0A7F-48D7-9D9D-85440DB83C70}" presName="child2group" presStyleCnt="0"/>
      <dgm:spPr/>
    </dgm:pt>
    <dgm:pt modelId="{8A159757-C4EB-4FDD-A087-E97C10FFB8B8}" type="pres">
      <dgm:prSet presAssocID="{80725124-0A7F-48D7-9D9D-85440DB83C70}" presName="child2" presStyleLbl="bgAcc1" presStyleIdx="1" presStyleCnt="4" custScaleX="178688" custScaleY="148734" custLinFactNeighborX="29673" custLinFactNeighborY="-26707"/>
      <dgm:spPr/>
      <dgm:t>
        <a:bodyPr/>
        <a:lstStyle/>
        <a:p>
          <a:endParaRPr lang="en-US"/>
        </a:p>
      </dgm:t>
    </dgm:pt>
    <dgm:pt modelId="{59977EA4-5803-47D6-A563-BE26AA0AF2B8}" type="pres">
      <dgm:prSet presAssocID="{80725124-0A7F-48D7-9D9D-85440DB83C7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3C52B8-0AA5-43AF-B65A-A6837FE39767}" type="pres">
      <dgm:prSet presAssocID="{80725124-0A7F-48D7-9D9D-85440DB83C70}" presName="child3group" presStyleCnt="0"/>
      <dgm:spPr/>
    </dgm:pt>
    <dgm:pt modelId="{5715BE40-E998-490C-B890-C46F03448F26}" type="pres">
      <dgm:prSet presAssocID="{80725124-0A7F-48D7-9D9D-85440DB83C70}" presName="child3" presStyleLbl="bgAcc1" presStyleIdx="2" presStyleCnt="4" custScaleX="191435" custLinFactNeighborX="23300" custLinFactNeighborY="-6651"/>
      <dgm:spPr/>
      <dgm:t>
        <a:bodyPr/>
        <a:lstStyle/>
        <a:p>
          <a:endParaRPr lang="en-US"/>
        </a:p>
      </dgm:t>
    </dgm:pt>
    <dgm:pt modelId="{5E024F00-4E97-43FB-BB82-E02395A9945B}" type="pres">
      <dgm:prSet presAssocID="{80725124-0A7F-48D7-9D9D-85440DB83C7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C241FE-1317-40FE-A716-F6734AD63E73}" type="pres">
      <dgm:prSet presAssocID="{80725124-0A7F-48D7-9D9D-85440DB83C70}" presName="child4group" presStyleCnt="0"/>
      <dgm:spPr/>
    </dgm:pt>
    <dgm:pt modelId="{506789F6-0219-4DEE-B5D1-482137D25071}" type="pres">
      <dgm:prSet presAssocID="{80725124-0A7F-48D7-9D9D-85440DB83C70}" presName="child4" presStyleLbl="bgAcc1" presStyleIdx="3" presStyleCnt="4" custScaleX="196401" custLinFactNeighborX="-23300" custLinFactNeighborY="-1185"/>
      <dgm:spPr/>
      <dgm:t>
        <a:bodyPr/>
        <a:lstStyle/>
        <a:p>
          <a:endParaRPr lang="en-US"/>
        </a:p>
      </dgm:t>
    </dgm:pt>
    <dgm:pt modelId="{7C8D2DFF-DA1D-4474-BB05-A6521CCDDBC4}" type="pres">
      <dgm:prSet presAssocID="{80725124-0A7F-48D7-9D9D-85440DB83C7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89DF9-F2A4-41ED-A6E2-C98A2D23A941}" type="pres">
      <dgm:prSet presAssocID="{80725124-0A7F-48D7-9D9D-85440DB83C70}" presName="childPlaceholder" presStyleCnt="0"/>
      <dgm:spPr/>
    </dgm:pt>
    <dgm:pt modelId="{8286CA4F-8AD2-44C3-91D0-C8246DF5A28B}" type="pres">
      <dgm:prSet presAssocID="{80725124-0A7F-48D7-9D9D-85440DB83C70}" presName="circle" presStyleCnt="0"/>
      <dgm:spPr/>
    </dgm:pt>
    <dgm:pt modelId="{A6181949-5449-429D-BE88-8237E8967E03}" type="pres">
      <dgm:prSet presAssocID="{80725124-0A7F-48D7-9D9D-85440DB83C7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F16F17-C78C-46DC-A222-D82C42F0B8E6}" type="pres">
      <dgm:prSet presAssocID="{80725124-0A7F-48D7-9D9D-85440DB83C7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5D7B27-C277-4457-95E3-E210D8FE132C}" type="pres">
      <dgm:prSet presAssocID="{80725124-0A7F-48D7-9D9D-85440DB83C7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95CAA-71AA-4831-B420-D2FE2742A66D}" type="pres">
      <dgm:prSet presAssocID="{80725124-0A7F-48D7-9D9D-85440DB83C7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71DAFD-96B1-4D46-9F5F-104FE43826C2}" type="pres">
      <dgm:prSet presAssocID="{80725124-0A7F-48D7-9D9D-85440DB83C70}" presName="quadrantPlaceholder" presStyleCnt="0"/>
      <dgm:spPr/>
    </dgm:pt>
    <dgm:pt modelId="{E1E0BB95-823F-45B7-8D2C-5E77E67063BE}" type="pres">
      <dgm:prSet presAssocID="{80725124-0A7F-48D7-9D9D-85440DB83C70}" presName="center1" presStyleLbl="fgShp" presStyleIdx="0" presStyleCnt="2"/>
      <dgm:spPr/>
    </dgm:pt>
    <dgm:pt modelId="{1883C7E8-A053-49CB-86EE-AF5DDEF48135}" type="pres">
      <dgm:prSet presAssocID="{80725124-0A7F-48D7-9D9D-85440DB83C70}" presName="center2" presStyleLbl="fgShp" presStyleIdx="1" presStyleCnt="2"/>
      <dgm:spPr/>
    </dgm:pt>
  </dgm:ptLst>
  <dgm:cxnLst>
    <dgm:cxn modelId="{D717977D-C7DF-48C5-BF47-B4222CFDB2C7}" type="presOf" srcId="{0BD63580-1F7E-4EFA-AF13-09F4E74C6E34}" destId="{5E024F00-4E97-43FB-BB82-E02395A9945B}" srcOrd="1" destOrd="1" presId="urn:microsoft.com/office/officeart/2005/8/layout/cycle4"/>
    <dgm:cxn modelId="{9BBCC1EA-C331-4A8D-BFF6-107EE63EC6BB}" srcId="{A2173685-7A4B-4010-85A0-275ED7AD5B3F}" destId="{731038A3-25B7-4342-AB3D-A6C746835B38}" srcOrd="3" destOrd="0" parTransId="{18CDF04C-24FE-4C76-95EC-F301F7D78B43}" sibTransId="{EE222F38-7A58-4BDE-9DDF-709D0DB53E91}"/>
    <dgm:cxn modelId="{8C11603D-C4C3-407A-9FC5-03AAA02F28E6}" type="presOf" srcId="{63FBAE34-B1FD-491B-B2CA-C41C714C29B3}" destId="{59977EA4-5803-47D6-A563-BE26AA0AF2B8}" srcOrd="1" destOrd="2" presId="urn:microsoft.com/office/officeart/2005/8/layout/cycle4"/>
    <dgm:cxn modelId="{C52A384A-773E-4424-897E-1F51C3717FCC}" srcId="{E2EDFD4E-A326-4BAC-BF66-43B0DBC81218}" destId="{0BD63580-1F7E-4EFA-AF13-09F4E74C6E34}" srcOrd="1" destOrd="0" parTransId="{1DA948E3-DFEE-4AE8-8D8B-21C58AEB1931}" sibTransId="{0235A248-1216-49C8-B620-7A6656A054A7}"/>
    <dgm:cxn modelId="{4BACC954-A961-4D63-BECB-B4AB17FBAEC4}" srcId="{A2173685-7A4B-4010-85A0-275ED7AD5B3F}" destId="{AED6DAF6-B6E2-4D20-B2F2-644DC57F35B2}" srcOrd="4" destOrd="0" parTransId="{20CB25BA-07EE-49F0-8A19-648E210267B0}" sibTransId="{B93DF3DD-85B0-4C47-9F08-AD5EF52B9977}"/>
    <dgm:cxn modelId="{9ECEE7FE-4746-49F3-9C62-D32E09A24FA0}" srcId="{B8212879-D194-44F1-98B7-CEF5097D5F97}" destId="{A0796D94-1527-457C-9FE2-4467514A672F}" srcOrd="1" destOrd="0" parTransId="{CCE20794-F89A-4DE0-9019-383B5D912F1D}" sibTransId="{E53E2A6A-32D6-4135-A480-D98E15D0C99F}"/>
    <dgm:cxn modelId="{413A225F-45EC-4580-A417-0DFA0D0E6678}" type="presOf" srcId="{AED6DAF6-B6E2-4D20-B2F2-644DC57F35B2}" destId="{A1EF0978-732C-4776-8AB1-72B6231908DB}" srcOrd="0" destOrd="4" presId="urn:microsoft.com/office/officeart/2005/8/layout/cycle4"/>
    <dgm:cxn modelId="{1927E2F0-67B6-4596-AAEF-826180388DE3}" type="presOf" srcId="{E2EDFD4E-A326-4BAC-BF66-43B0DBC81218}" destId="{9C5D7B27-C277-4457-95E3-E210D8FE132C}" srcOrd="0" destOrd="0" presId="urn:microsoft.com/office/officeart/2005/8/layout/cycle4"/>
    <dgm:cxn modelId="{27551113-6F81-4E5C-BA2B-45AFE6D58080}" type="presOf" srcId="{AB017672-EE4C-4F7A-B0A1-1E8AADF3E5CC}" destId="{59977EA4-5803-47D6-A563-BE26AA0AF2B8}" srcOrd="1" destOrd="3" presId="urn:microsoft.com/office/officeart/2005/8/layout/cycle4"/>
    <dgm:cxn modelId="{CA2D8788-B399-4961-9A43-A54B6AEC5C73}" type="presOf" srcId="{A0796D94-1527-457C-9FE2-4467514A672F}" destId="{59977EA4-5803-47D6-A563-BE26AA0AF2B8}" srcOrd="1" destOrd="1" presId="urn:microsoft.com/office/officeart/2005/8/layout/cycle4"/>
    <dgm:cxn modelId="{2DD1B0DB-0CB8-4470-B06B-3982FC6B6D29}" type="presOf" srcId="{E0072AF3-723F-40AF-AEA8-685A5693E50F}" destId="{5715BE40-E998-490C-B890-C46F03448F26}" srcOrd="0" destOrd="0" presId="urn:microsoft.com/office/officeart/2005/8/layout/cycle4"/>
    <dgm:cxn modelId="{3C320735-5D7F-4D91-A18E-EB62D58CC3C7}" type="presOf" srcId="{0BD63580-1F7E-4EFA-AF13-09F4E74C6E34}" destId="{5715BE40-E998-490C-B890-C46F03448F26}" srcOrd="0" destOrd="1" presId="urn:microsoft.com/office/officeart/2005/8/layout/cycle4"/>
    <dgm:cxn modelId="{D2C68B75-B213-4B75-B420-A058D6FA2A86}" srcId="{B8212879-D194-44F1-98B7-CEF5097D5F97}" destId="{6C4CD463-FCAF-44D8-9B2A-9C6E1D4580C5}" srcOrd="4" destOrd="0" parTransId="{0DD5896E-4F82-4803-A812-A0FFAE5D5D96}" sibTransId="{BDBA1991-C577-4945-B6DA-48A54B2D757D}"/>
    <dgm:cxn modelId="{EDA0A735-9007-4F6D-AC71-0CCB58283182}" type="presOf" srcId="{F99BBC51-A43D-42B0-9FB6-A53EECF993D7}" destId="{A1EF0978-732C-4776-8AB1-72B6231908DB}" srcOrd="0" destOrd="2" presId="urn:microsoft.com/office/officeart/2005/8/layout/cycle4"/>
    <dgm:cxn modelId="{66696C60-AA4B-4BC4-B443-B3A847616D1A}" srcId="{B8212879-D194-44F1-98B7-CEF5097D5F97}" destId="{27A5CF53-6F6A-466C-8155-A1A29D2776D5}" srcOrd="5" destOrd="0" parTransId="{0F664E16-C476-49CA-9A01-8C94C1B29E2A}" sibTransId="{961124F9-B3E8-4E6A-B30C-CE1241410A93}"/>
    <dgm:cxn modelId="{1F3C98B6-3156-4A8E-9698-59BECBB16B8C}" type="presOf" srcId="{63FBAE34-B1FD-491B-B2CA-C41C714C29B3}" destId="{8A159757-C4EB-4FDD-A087-E97C10FFB8B8}" srcOrd="0" destOrd="2" presId="urn:microsoft.com/office/officeart/2005/8/layout/cycle4"/>
    <dgm:cxn modelId="{26E97C50-CE8D-4A37-9AB3-A69A8A64F998}" type="presOf" srcId="{A2173685-7A4B-4010-85A0-275ED7AD5B3F}" destId="{A6181949-5449-429D-BE88-8237E8967E03}" srcOrd="0" destOrd="0" presId="urn:microsoft.com/office/officeart/2005/8/layout/cycle4"/>
    <dgm:cxn modelId="{68C8A2BA-0B98-403F-933A-C439B847FB95}" type="presOf" srcId="{A0796D94-1527-457C-9FE2-4467514A672F}" destId="{8A159757-C4EB-4FDD-A087-E97C10FFB8B8}" srcOrd="0" destOrd="1" presId="urn:microsoft.com/office/officeart/2005/8/layout/cycle4"/>
    <dgm:cxn modelId="{B43176E5-F39E-4C17-A553-2E8BA7488479}" srcId="{80725124-0A7F-48D7-9D9D-85440DB83C70}" destId="{1A7E4EA8-6BD4-4653-B2CC-DB7ACD88799D}" srcOrd="3" destOrd="0" parTransId="{378DD561-4A29-4228-9CEB-91D8ED6AF6CE}" sibTransId="{BF788416-8B70-42A2-B048-D6B96EE65E28}"/>
    <dgm:cxn modelId="{A8476A0C-1A76-4680-BE41-3EB507908E0C}" srcId="{B8212879-D194-44F1-98B7-CEF5097D5F97}" destId="{63FBAE34-B1FD-491B-B2CA-C41C714C29B3}" srcOrd="2" destOrd="0" parTransId="{F23A05A1-6F89-462D-9DCC-017DDA6AFE74}" sibTransId="{CF255741-A5A0-4C23-84FB-FAC86C26B188}"/>
    <dgm:cxn modelId="{D320FC74-5761-44A6-8BC1-EE7B22AA9369}" type="presOf" srcId="{27A5CF53-6F6A-466C-8155-A1A29D2776D5}" destId="{59977EA4-5803-47D6-A563-BE26AA0AF2B8}" srcOrd="1" destOrd="5" presId="urn:microsoft.com/office/officeart/2005/8/layout/cycle4"/>
    <dgm:cxn modelId="{8DA8DA11-A650-4659-99C6-37A34E0AACA0}" type="presOf" srcId="{6C4CD463-FCAF-44D8-9B2A-9C6E1D4580C5}" destId="{59977EA4-5803-47D6-A563-BE26AA0AF2B8}" srcOrd="1" destOrd="4" presId="urn:microsoft.com/office/officeart/2005/8/layout/cycle4"/>
    <dgm:cxn modelId="{E5E5AC2A-B3EA-49D8-94D0-6A9B8ACE15A8}" type="presOf" srcId="{DAC8C0E1-0833-4E3D-9EBB-7F9E7852DFE6}" destId="{A1EF0978-732C-4776-8AB1-72B6231908DB}" srcOrd="0" destOrd="1" presId="urn:microsoft.com/office/officeart/2005/8/layout/cycle4"/>
    <dgm:cxn modelId="{86F1289B-E533-4394-A390-E6F0DEAAAFF9}" type="presOf" srcId="{1609302E-5B67-4E3A-A725-04BA85F0AF68}" destId="{EA112BC2-1760-4487-9DA1-87A3AA9A717B}" srcOrd="1" destOrd="0" presId="urn:microsoft.com/office/officeart/2005/8/layout/cycle4"/>
    <dgm:cxn modelId="{BD6DA63A-768C-4DCA-98E3-156A814CAB8E}" srcId="{A2173685-7A4B-4010-85A0-275ED7AD5B3F}" destId="{DAC8C0E1-0833-4E3D-9EBB-7F9E7852DFE6}" srcOrd="1" destOrd="0" parTransId="{A457CF3B-0986-4E70-975B-3106E11EBBCE}" sibTransId="{4AA4A635-C14E-4D08-89F3-A6E667A4BE6A}"/>
    <dgm:cxn modelId="{B9D154BE-902B-4B6C-9CDC-D33E8DD92BDB}" type="presOf" srcId="{E0072AF3-723F-40AF-AEA8-685A5693E50F}" destId="{5E024F00-4E97-43FB-BB82-E02395A9945B}" srcOrd="1" destOrd="0" presId="urn:microsoft.com/office/officeart/2005/8/layout/cycle4"/>
    <dgm:cxn modelId="{DAA0224A-0F7D-442A-8641-674710764746}" type="presOf" srcId="{48FEF438-67DA-43A1-8489-274DADAA621A}" destId="{5E024F00-4E97-43FB-BB82-E02395A9945B}" srcOrd="1" destOrd="2" presId="urn:microsoft.com/office/officeart/2005/8/layout/cycle4"/>
    <dgm:cxn modelId="{243D5D9F-8B7F-4A55-98D7-B9D4A7B1D1E9}" type="presOf" srcId="{F99BBC51-A43D-42B0-9FB6-A53EECF993D7}" destId="{EA112BC2-1760-4487-9DA1-87A3AA9A717B}" srcOrd="1" destOrd="2" presId="urn:microsoft.com/office/officeart/2005/8/layout/cycle4"/>
    <dgm:cxn modelId="{C7E86735-E78F-40CB-8A3C-2DCDE57B3C5C}" type="presOf" srcId="{6B11F1FE-FD94-443D-97DE-B8799FA0FA51}" destId="{506789F6-0219-4DEE-B5D1-482137D25071}" srcOrd="0" destOrd="0" presId="urn:microsoft.com/office/officeart/2005/8/layout/cycle4"/>
    <dgm:cxn modelId="{338BCB8D-4124-4150-9014-711270A007C7}" srcId="{80725124-0A7F-48D7-9D9D-85440DB83C70}" destId="{E2EDFD4E-A326-4BAC-BF66-43B0DBC81218}" srcOrd="2" destOrd="0" parTransId="{C078A237-4B4E-47BF-910D-9EBB9B51E0A8}" sibTransId="{ABD6D520-3558-41ED-9473-E464D4D5CA6D}"/>
    <dgm:cxn modelId="{81005C27-29F6-4CC0-ADD2-7AAF2DFAB78E}" type="presOf" srcId="{B8212879-D194-44F1-98B7-CEF5097D5F97}" destId="{40F16F17-C78C-46DC-A222-D82C42F0B8E6}" srcOrd="0" destOrd="0" presId="urn:microsoft.com/office/officeart/2005/8/layout/cycle4"/>
    <dgm:cxn modelId="{0D20EA54-939E-4B2A-8F2C-347B9EA8A3EA}" type="presOf" srcId="{48FEF438-67DA-43A1-8489-274DADAA621A}" destId="{5715BE40-E998-490C-B890-C46F03448F26}" srcOrd="0" destOrd="2" presId="urn:microsoft.com/office/officeart/2005/8/layout/cycle4"/>
    <dgm:cxn modelId="{51C7E2C4-70A6-46EA-A351-71C888BA3153}" srcId="{A2173685-7A4B-4010-85A0-275ED7AD5B3F}" destId="{1609302E-5B67-4E3A-A725-04BA85F0AF68}" srcOrd="0" destOrd="0" parTransId="{F29F47C4-76E3-490D-9F08-FB7C174B2F2D}" sibTransId="{740077DA-CC94-43D5-98F0-1E6B0F5CDF8E}"/>
    <dgm:cxn modelId="{86822C01-0004-49D9-9967-73C17B83CF71}" type="presOf" srcId="{731038A3-25B7-4342-AB3D-A6C746835B38}" destId="{A1EF0978-732C-4776-8AB1-72B6231908DB}" srcOrd="0" destOrd="3" presId="urn:microsoft.com/office/officeart/2005/8/layout/cycle4"/>
    <dgm:cxn modelId="{040C1632-E72C-4D59-98A6-49F2E7B6F514}" type="presOf" srcId="{AED6DAF6-B6E2-4D20-B2F2-644DC57F35B2}" destId="{EA112BC2-1760-4487-9DA1-87A3AA9A717B}" srcOrd="1" destOrd="4" presId="urn:microsoft.com/office/officeart/2005/8/layout/cycle4"/>
    <dgm:cxn modelId="{0527950C-976C-4F1A-B4A4-B029F0997303}" type="presOf" srcId="{EA0CB0C0-BFBD-40A2-B576-8778FDDC982E}" destId="{8A159757-C4EB-4FDD-A087-E97C10FFB8B8}" srcOrd="0" destOrd="0" presId="urn:microsoft.com/office/officeart/2005/8/layout/cycle4"/>
    <dgm:cxn modelId="{E1B6EC09-DE18-4316-8E80-0994C39CA4CB}" type="presOf" srcId="{6B11F1FE-FD94-443D-97DE-B8799FA0FA51}" destId="{7C8D2DFF-DA1D-4474-BB05-A6521CCDDBC4}" srcOrd="1" destOrd="0" presId="urn:microsoft.com/office/officeart/2005/8/layout/cycle4"/>
    <dgm:cxn modelId="{7DC2590D-39FB-4FE1-B6D5-992869511E5E}" srcId="{E2EDFD4E-A326-4BAC-BF66-43B0DBC81218}" destId="{48FEF438-67DA-43A1-8489-274DADAA621A}" srcOrd="2" destOrd="0" parTransId="{63905A7C-076B-44E8-BE30-5C5CD99A0885}" sibTransId="{D7B3BAA5-EB89-42E6-85F2-DD64469D2009}"/>
    <dgm:cxn modelId="{17AA9EB1-8CA6-4189-9A63-6BFC0C5BC0F3}" srcId="{E2EDFD4E-A326-4BAC-BF66-43B0DBC81218}" destId="{E0072AF3-723F-40AF-AEA8-685A5693E50F}" srcOrd="0" destOrd="0" parTransId="{CF22E9BA-4357-4139-A13A-E633C56CA21E}" sibTransId="{9A2690FD-542E-4903-B68F-3828614C2142}"/>
    <dgm:cxn modelId="{CFC64C3E-AE9E-4ABD-A020-C5EE0672041A}" type="presOf" srcId="{96DC8498-1058-4706-B25E-39CBC32D6336}" destId="{EA112BC2-1760-4487-9DA1-87A3AA9A717B}" srcOrd="1" destOrd="5" presId="urn:microsoft.com/office/officeart/2005/8/layout/cycle4"/>
    <dgm:cxn modelId="{3F58CCD9-89B1-4E93-98E8-388611B01160}" srcId="{A2173685-7A4B-4010-85A0-275ED7AD5B3F}" destId="{96DC8498-1058-4706-B25E-39CBC32D6336}" srcOrd="5" destOrd="0" parTransId="{96799D9D-E550-4711-9158-F667BD1BBC59}" sibTransId="{5F7F000B-D3D4-4C3A-9011-49636073DB3D}"/>
    <dgm:cxn modelId="{AE58C869-44B4-427B-A83D-56B72B9A5544}" srcId="{A2173685-7A4B-4010-85A0-275ED7AD5B3F}" destId="{F99BBC51-A43D-42B0-9FB6-A53EECF993D7}" srcOrd="2" destOrd="0" parTransId="{13331DAF-C876-4290-A777-CAE4EB1C55F7}" sibTransId="{D8C7A115-26EC-40A2-AAA0-11DDE935B43B}"/>
    <dgm:cxn modelId="{08483C69-DE44-4806-A629-A59D737D8EA0}" type="presOf" srcId="{EA0CB0C0-BFBD-40A2-B576-8778FDDC982E}" destId="{59977EA4-5803-47D6-A563-BE26AA0AF2B8}" srcOrd="1" destOrd="0" presId="urn:microsoft.com/office/officeart/2005/8/layout/cycle4"/>
    <dgm:cxn modelId="{44B1B918-ACDC-491F-A606-6389978F0788}" type="presOf" srcId="{96DC8498-1058-4706-B25E-39CBC32D6336}" destId="{A1EF0978-732C-4776-8AB1-72B6231908DB}" srcOrd="0" destOrd="5" presId="urn:microsoft.com/office/officeart/2005/8/layout/cycle4"/>
    <dgm:cxn modelId="{701E1993-9E58-4E32-82E5-24A9ECFDC0CB}" srcId="{B8212879-D194-44F1-98B7-CEF5097D5F97}" destId="{EA0CB0C0-BFBD-40A2-B576-8778FDDC982E}" srcOrd="0" destOrd="0" parTransId="{219109FF-81FD-488B-8C62-19F796734ACE}" sibTransId="{BB616458-9F2A-4115-A647-AE9183B0ED85}"/>
    <dgm:cxn modelId="{8D221287-F5AA-4C6B-9DD0-5DCE1B015C33}" type="presOf" srcId="{27A5CF53-6F6A-466C-8155-A1A29D2776D5}" destId="{8A159757-C4EB-4FDD-A087-E97C10FFB8B8}" srcOrd="0" destOrd="5" presId="urn:microsoft.com/office/officeart/2005/8/layout/cycle4"/>
    <dgm:cxn modelId="{C96B08DA-774E-4D39-A6E9-CDC28259720E}" type="presOf" srcId="{731038A3-25B7-4342-AB3D-A6C746835B38}" destId="{EA112BC2-1760-4487-9DA1-87A3AA9A717B}" srcOrd="1" destOrd="3" presId="urn:microsoft.com/office/officeart/2005/8/layout/cycle4"/>
    <dgm:cxn modelId="{BA9F9BF4-F012-4737-B620-226A57B054FA}" type="presOf" srcId="{AB017672-EE4C-4F7A-B0A1-1E8AADF3E5CC}" destId="{8A159757-C4EB-4FDD-A087-E97C10FFB8B8}" srcOrd="0" destOrd="3" presId="urn:microsoft.com/office/officeart/2005/8/layout/cycle4"/>
    <dgm:cxn modelId="{8C9B8701-E2A6-4A32-9981-E1E13D8BC066}" type="presOf" srcId="{DAC8C0E1-0833-4E3D-9EBB-7F9E7852DFE6}" destId="{EA112BC2-1760-4487-9DA1-87A3AA9A717B}" srcOrd="1" destOrd="1" presId="urn:microsoft.com/office/officeart/2005/8/layout/cycle4"/>
    <dgm:cxn modelId="{0546B553-062D-406A-A223-4CEF2B5E0925}" srcId="{80725124-0A7F-48D7-9D9D-85440DB83C70}" destId="{A2173685-7A4B-4010-85A0-275ED7AD5B3F}" srcOrd="0" destOrd="0" parTransId="{883B61A8-497A-4BDC-A67D-7617880D6AC5}" sibTransId="{5164CF6F-6191-4136-8085-FF5B8D5960C8}"/>
    <dgm:cxn modelId="{781B1581-BBEF-4E6B-87A5-561628903460}" srcId="{1A7E4EA8-6BD4-4653-B2CC-DB7ACD88799D}" destId="{6B11F1FE-FD94-443D-97DE-B8799FA0FA51}" srcOrd="0" destOrd="0" parTransId="{93FEF74F-4431-45E0-98E8-02D6A7C39037}" sibTransId="{2A33A289-DDD4-4063-B313-67FABECECE5E}"/>
    <dgm:cxn modelId="{8877E372-4E9C-403C-B84D-207CB71F330D}" type="presOf" srcId="{1609302E-5B67-4E3A-A725-04BA85F0AF68}" destId="{A1EF0978-732C-4776-8AB1-72B6231908DB}" srcOrd="0" destOrd="0" presId="urn:microsoft.com/office/officeart/2005/8/layout/cycle4"/>
    <dgm:cxn modelId="{F755A876-0919-4FA6-9FBB-E58D8DA63DD2}" srcId="{B8212879-D194-44F1-98B7-CEF5097D5F97}" destId="{AB017672-EE4C-4F7A-B0A1-1E8AADF3E5CC}" srcOrd="3" destOrd="0" parTransId="{AA87D745-DFE5-4F2D-9928-F1258F3C1246}" sibTransId="{980D2E8A-F1A6-4EAC-ABDD-FCD4AE9A78EC}"/>
    <dgm:cxn modelId="{0E091CC1-9BC4-441B-AF76-5B75FF4E70AC}" type="presOf" srcId="{1A7E4EA8-6BD4-4653-B2CC-DB7ACD88799D}" destId="{A3F95CAA-71AA-4831-B420-D2FE2742A66D}" srcOrd="0" destOrd="0" presId="urn:microsoft.com/office/officeart/2005/8/layout/cycle4"/>
    <dgm:cxn modelId="{76C07942-B38E-4443-B329-532507D70C27}" type="presOf" srcId="{80725124-0A7F-48D7-9D9D-85440DB83C70}" destId="{97DE878B-6DC7-4588-A42F-ECBA6A2A0FB3}" srcOrd="0" destOrd="0" presId="urn:microsoft.com/office/officeart/2005/8/layout/cycle4"/>
    <dgm:cxn modelId="{6AB898F6-72CD-4A40-AD3D-82C3392D8CEC}" type="presOf" srcId="{6C4CD463-FCAF-44D8-9B2A-9C6E1D4580C5}" destId="{8A159757-C4EB-4FDD-A087-E97C10FFB8B8}" srcOrd="0" destOrd="4" presId="urn:microsoft.com/office/officeart/2005/8/layout/cycle4"/>
    <dgm:cxn modelId="{E3FD2F1A-DA00-45C2-A5F5-7E18891BCECD}" srcId="{80725124-0A7F-48D7-9D9D-85440DB83C70}" destId="{B8212879-D194-44F1-98B7-CEF5097D5F97}" srcOrd="1" destOrd="0" parTransId="{4FB46780-17CB-4ED3-9495-842F8CF02A04}" sibTransId="{0AF27276-0A07-4D1C-BF94-709964159E2D}"/>
    <dgm:cxn modelId="{64FCA273-7DBB-4A8C-A12E-84596745E386}" type="presParOf" srcId="{97DE878B-6DC7-4588-A42F-ECBA6A2A0FB3}" destId="{07768FFB-C74F-4625-AC1F-BEEA788C37D8}" srcOrd="0" destOrd="0" presId="urn:microsoft.com/office/officeart/2005/8/layout/cycle4"/>
    <dgm:cxn modelId="{D7DF6299-0444-4C3C-9E03-3ED3A871E4AC}" type="presParOf" srcId="{07768FFB-C74F-4625-AC1F-BEEA788C37D8}" destId="{39F4F58B-C81A-4794-AAC1-DDD5307C2746}" srcOrd="0" destOrd="0" presId="urn:microsoft.com/office/officeart/2005/8/layout/cycle4"/>
    <dgm:cxn modelId="{6943CFED-17B0-4E63-8FEC-C3588A68D167}" type="presParOf" srcId="{39F4F58B-C81A-4794-AAC1-DDD5307C2746}" destId="{A1EF0978-732C-4776-8AB1-72B6231908DB}" srcOrd="0" destOrd="0" presId="urn:microsoft.com/office/officeart/2005/8/layout/cycle4"/>
    <dgm:cxn modelId="{009A49E5-2035-4E27-8DA6-E8D9B7BB14DA}" type="presParOf" srcId="{39F4F58B-C81A-4794-AAC1-DDD5307C2746}" destId="{EA112BC2-1760-4487-9DA1-87A3AA9A717B}" srcOrd="1" destOrd="0" presId="urn:microsoft.com/office/officeart/2005/8/layout/cycle4"/>
    <dgm:cxn modelId="{49802D62-F6D2-41DD-AB26-095CF8E4C14A}" type="presParOf" srcId="{07768FFB-C74F-4625-AC1F-BEEA788C37D8}" destId="{46A6C1B6-0252-4401-A3F6-FC6E9D2DE836}" srcOrd="1" destOrd="0" presId="urn:microsoft.com/office/officeart/2005/8/layout/cycle4"/>
    <dgm:cxn modelId="{89DA34D2-FFE4-44C0-AD4C-A5F337546F1C}" type="presParOf" srcId="{46A6C1B6-0252-4401-A3F6-FC6E9D2DE836}" destId="{8A159757-C4EB-4FDD-A087-E97C10FFB8B8}" srcOrd="0" destOrd="0" presId="urn:microsoft.com/office/officeart/2005/8/layout/cycle4"/>
    <dgm:cxn modelId="{4EA4160B-176C-4A38-AE7A-8CE7E9906B0B}" type="presParOf" srcId="{46A6C1B6-0252-4401-A3F6-FC6E9D2DE836}" destId="{59977EA4-5803-47D6-A563-BE26AA0AF2B8}" srcOrd="1" destOrd="0" presId="urn:microsoft.com/office/officeart/2005/8/layout/cycle4"/>
    <dgm:cxn modelId="{2B120596-B2C0-4EEA-A640-682798D7EA8A}" type="presParOf" srcId="{07768FFB-C74F-4625-AC1F-BEEA788C37D8}" destId="{193C52B8-0AA5-43AF-B65A-A6837FE39767}" srcOrd="2" destOrd="0" presId="urn:microsoft.com/office/officeart/2005/8/layout/cycle4"/>
    <dgm:cxn modelId="{D5FF54B8-7855-49F1-848E-9C5E4561BA6D}" type="presParOf" srcId="{193C52B8-0AA5-43AF-B65A-A6837FE39767}" destId="{5715BE40-E998-490C-B890-C46F03448F26}" srcOrd="0" destOrd="0" presId="urn:microsoft.com/office/officeart/2005/8/layout/cycle4"/>
    <dgm:cxn modelId="{649C8D6D-1925-4D39-9258-87FEBBECA675}" type="presParOf" srcId="{193C52B8-0AA5-43AF-B65A-A6837FE39767}" destId="{5E024F00-4E97-43FB-BB82-E02395A9945B}" srcOrd="1" destOrd="0" presId="urn:microsoft.com/office/officeart/2005/8/layout/cycle4"/>
    <dgm:cxn modelId="{6BFC16CD-1851-4A18-9DD8-5BE26FDDBB0C}" type="presParOf" srcId="{07768FFB-C74F-4625-AC1F-BEEA788C37D8}" destId="{06C241FE-1317-40FE-A716-F6734AD63E73}" srcOrd="3" destOrd="0" presId="urn:microsoft.com/office/officeart/2005/8/layout/cycle4"/>
    <dgm:cxn modelId="{A6BEB100-645F-4A07-A985-76CDA35EC111}" type="presParOf" srcId="{06C241FE-1317-40FE-A716-F6734AD63E73}" destId="{506789F6-0219-4DEE-B5D1-482137D25071}" srcOrd="0" destOrd="0" presId="urn:microsoft.com/office/officeart/2005/8/layout/cycle4"/>
    <dgm:cxn modelId="{48062439-6025-4708-ADE6-DBF3E68E874C}" type="presParOf" srcId="{06C241FE-1317-40FE-A716-F6734AD63E73}" destId="{7C8D2DFF-DA1D-4474-BB05-A6521CCDDBC4}" srcOrd="1" destOrd="0" presId="urn:microsoft.com/office/officeart/2005/8/layout/cycle4"/>
    <dgm:cxn modelId="{832CF813-377A-4A11-8F50-30203D377BC4}" type="presParOf" srcId="{07768FFB-C74F-4625-AC1F-BEEA788C37D8}" destId="{89789DF9-F2A4-41ED-A6E2-C98A2D23A941}" srcOrd="4" destOrd="0" presId="urn:microsoft.com/office/officeart/2005/8/layout/cycle4"/>
    <dgm:cxn modelId="{5CD1BB1E-2B32-4419-9A1C-516EC56176D9}" type="presParOf" srcId="{97DE878B-6DC7-4588-A42F-ECBA6A2A0FB3}" destId="{8286CA4F-8AD2-44C3-91D0-C8246DF5A28B}" srcOrd="1" destOrd="0" presId="urn:microsoft.com/office/officeart/2005/8/layout/cycle4"/>
    <dgm:cxn modelId="{C9019DC3-9D96-4C43-8A44-9DB9954FAB16}" type="presParOf" srcId="{8286CA4F-8AD2-44C3-91D0-C8246DF5A28B}" destId="{A6181949-5449-429D-BE88-8237E8967E03}" srcOrd="0" destOrd="0" presId="urn:microsoft.com/office/officeart/2005/8/layout/cycle4"/>
    <dgm:cxn modelId="{6D9EBA84-6270-47CD-B0D0-6CA4C983AB38}" type="presParOf" srcId="{8286CA4F-8AD2-44C3-91D0-C8246DF5A28B}" destId="{40F16F17-C78C-46DC-A222-D82C42F0B8E6}" srcOrd="1" destOrd="0" presId="urn:microsoft.com/office/officeart/2005/8/layout/cycle4"/>
    <dgm:cxn modelId="{293B9D68-B273-4F7F-91DD-7BA19EE37176}" type="presParOf" srcId="{8286CA4F-8AD2-44C3-91D0-C8246DF5A28B}" destId="{9C5D7B27-C277-4457-95E3-E210D8FE132C}" srcOrd="2" destOrd="0" presId="urn:microsoft.com/office/officeart/2005/8/layout/cycle4"/>
    <dgm:cxn modelId="{6B679334-560C-4825-B34F-22C74AB59657}" type="presParOf" srcId="{8286CA4F-8AD2-44C3-91D0-C8246DF5A28B}" destId="{A3F95CAA-71AA-4831-B420-D2FE2742A66D}" srcOrd="3" destOrd="0" presId="urn:microsoft.com/office/officeart/2005/8/layout/cycle4"/>
    <dgm:cxn modelId="{FD926A3C-B08E-48B6-8454-8C17A42ECD5A}" type="presParOf" srcId="{8286CA4F-8AD2-44C3-91D0-C8246DF5A28B}" destId="{D271DAFD-96B1-4D46-9F5F-104FE43826C2}" srcOrd="4" destOrd="0" presId="urn:microsoft.com/office/officeart/2005/8/layout/cycle4"/>
    <dgm:cxn modelId="{AEB47773-30AF-4D3B-9AF9-EF6A35D0E530}" type="presParOf" srcId="{97DE878B-6DC7-4588-A42F-ECBA6A2A0FB3}" destId="{E1E0BB95-823F-45B7-8D2C-5E77E67063BE}" srcOrd="2" destOrd="0" presId="urn:microsoft.com/office/officeart/2005/8/layout/cycle4"/>
    <dgm:cxn modelId="{0252D1C1-190D-40EC-9785-1563B343E70D}" type="presParOf" srcId="{97DE878B-6DC7-4588-A42F-ECBA6A2A0FB3}" destId="{1883C7E8-A053-49CB-86EE-AF5DDEF48135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118FE8-089A-4826-B982-1F4B296FF1B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E8FAFC43-F7E3-4EB9-8B38-3B9AE71B6C57}">
      <dgm:prSet phldrT="[Text]" custT="1"/>
      <dgm:spPr/>
      <dgm:t>
        <a:bodyPr/>
        <a:lstStyle/>
        <a:p>
          <a:r>
            <a:rPr lang="sr-Cyrl-BA" sz="1200" b="1" dirty="0" smtClean="0">
              <a:solidFill>
                <a:schemeClr val="tx1"/>
              </a:solidFill>
              <a:latin typeface="Arial Black" pitchFamily="34" charset="0"/>
            </a:rPr>
            <a:t>фИЗИЧКО</a:t>
          </a:r>
          <a:endParaRPr lang="en-US" sz="1200" b="1" dirty="0">
            <a:solidFill>
              <a:schemeClr val="tx1"/>
            </a:solidFill>
            <a:latin typeface="Arial Black" pitchFamily="34" charset="0"/>
          </a:endParaRPr>
        </a:p>
      </dgm:t>
    </dgm:pt>
    <dgm:pt modelId="{70D13390-A613-41FF-926A-9085AB5326AD}" type="parTrans" cxnId="{F4C5A9F0-5413-46C7-947F-4839797C2BA4}">
      <dgm:prSet/>
      <dgm:spPr/>
      <dgm:t>
        <a:bodyPr/>
        <a:lstStyle/>
        <a:p>
          <a:endParaRPr lang="en-US"/>
        </a:p>
      </dgm:t>
    </dgm:pt>
    <dgm:pt modelId="{B6C8C725-3CEE-46EC-874D-17F34EE70BCF}" type="sibTrans" cxnId="{F4C5A9F0-5413-46C7-947F-4839797C2BA4}">
      <dgm:prSet/>
      <dgm:spPr/>
      <dgm:t>
        <a:bodyPr/>
        <a:lstStyle/>
        <a:p>
          <a:endParaRPr lang="en-US"/>
        </a:p>
      </dgm:t>
    </dgm:pt>
    <dgm:pt modelId="{C1FF1E5F-B595-4ADC-886A-2846738BFEAB}">
      <dgm:prSet phldrT="[Text]" custT="1"/>
      <dgm:spPr>
        <a:solidFill>
          <a:srgbClr val="FFFF00"/>
        </a:solidFill>
      </dgm:spPr>
      <dgm:t>
        <a:bodyPr/>
        <a:lstStyle/>
        <a:p>
          <a:r>
            <a:rPr lang="sr-Cyrl-BA" sz="1050" b="1" dirty="0" smtClean="0">
              <a:solidFill>
                <a:schemeClr val="tx1"/>
              </a:solidFill>
              <a:latin typeface="Arial Black" pitchFamily="34" charset="0"/>
            </a:rPr>
            <a:t>ВЕРБАЛНО </a:t>
          </a:r>
          <a:endParaRPr lang="en-US" sz="1050" b="1" dirty="0">
            <a:solidFill>
              <a:schemeClr val="tx1"/>
            </a:solidFill>
            <a:latin typeface="Arial Black" pitchFamily="34" charset="0"/>
          </a:endParaRPr>
        </a:p>
      </dgm:t>
    </dgm:pt>
    <dgm:pt modelId="{6A55CFDB-FD7A-428F-AE2F-FC78C5C892D4}" type="parTrans" cxnId="{5D3F03EE-FF09-471B-A625-68CABA2968BD}">
      <dgm:prSet/>
      <dgm:spPr/>
      <dgm:t>
        <a:bodyPr/>
        <a:lstStyle/>
        <a:p>
          <a:endParaRPr lang="en-US"/>
        </a:p>
      </dgm:t>
    </dgm:pt>
    <dgm:pt modelId="{4DBB91F6-B77C-485D-8D79-5127ED3BB875}" type="sibTrans" cxnId="{5D3F03EE-FF09-471B-A625-68CABA2968BD}">
      <dgm:prSet/>
      <dgm:spPr/>
      <dgm:t>
        <a:bodyPr/>
        <a:lstStyle/>
        <a:p>
          <a:endParaRPr lang="en-US"/>
        </a:p>
      </dgm:t>
    </dgm:pt>
    <dgm:pt modelId="{6A7BE37D-70AC-4B62-831B-70E7FF835A7B}">
      <dgm:prSet phldrT="[Text]" custT="1"/>
      <dgm:spPr/>
      <dgm:t>
        <a:bodyPr/>
        <a:lstStyle/>
        <a:p>
          <a:pPr algn="just"/>
          <a:r>
            <a:rPr lang="sr-Cyrl-BA" sz="1200" b="1" dirty="0" smtClean="0">
              <a:solidFill>
                <a:schemeClr val="tx1"/>
              </a:solidFill>
            </a:rPr>
            <a:t>СОЦИЈАЛНО</a:t>
          </a:r>
          <a:endParaRPr lang="en-US" sz="1200" b="1" dirty="0">
            <a:solidFill>
              <a:schemeClr val="tx1"/>
            </a:solidFill>
          </a:endParaRPr>
        </a:p>
      </dgm:t>
    </dgm:pt>
    <dgm:pt modelId="{F290A91A-4A15-4351-A859-5D5D71309B73}" type="parTrans" cxnId="{FC6171E2-F213-4678-A3CF-E098D5B70F62}">
      <dgm:prSet/>
      <dgm:spPr/>
      <dgm:t>
        <a:bodyPr/>
        <a:lstStyle/>
        <a:p>
          <a:endParaRPr lang="en-US"/>
        </a:p>
      </dgm:t>
    </dgm:pt>
    <dgm:pt modelId="{72773961-0842-44C0-9F11-93A366107A96}" type="sibTrans" cxnId="{FC6171E2-F213-4678-A3CF-E098D5B70F62}">
      <dgm:prSet/>
      <dgm:spPr/>
      <dgm:t>
        <a:bodyPr/>
        <a:lstStyle/>
        <a:p>
          <a:endParaRPr lang="en-US"/>
        </a:p>
      </dgm:t>
    </dgm:pt>
    <dgm:pt modelId="{34EFD3E3-02F2-4054-BF1B-C385D0B25037}">
      <dgm:prSet phldrT="[Text]" custT="1"/>
      <dgm:spPr/>
      <dgm:t>
        <a:bodyPr/>
        <a:lstStyle/>
        <a:p>
          <a:r>
            <a:rPr lang="sr-Cyrl-BA" sz="1000" b="1" dirty="0" smtClean="0">
              <a:solidFill>
                <a:schemeClr val="tx1"/>
              </a:solidFill>
              <a:latin typeface="Arial Black" pitchFamily="34" charset="0"/>
            </a:rPr>
            <a:t>ПСИХОЛОШКО</a:t>
          </a:r>
          <a:endParaRPr lang="en-US" sz="1000" b="1" dirty="0">
            <a:solidFill>
              <a:schemeClr val="tx1"/>
            </a:solidFill>
            <a:latin typeface="Wide Latin" pitchFamily="18" charset="0"/>
          </a:endParaRPr>
        </a:p>
      </dgm:t>
    </dgm:pt>
    <dgm:pt modelId="{C238D5C3-809F-438C-ABAF-ADE61A274A67}" type="parTrans" cxnId="{00CE8793-8D7C-4EC2-89BA-58CF6830D66A}">
      <dgm:prSet/>
      <dgm:spPr/>
      <dgm:t>
        <a:bodyPr/>
        <a:lstStyle/>
        <a:p>
          <a:endParaRPr lang="en-US"/>
        </a:p>
      </dgm:t>
    </dgm:pt>
    <dgm:pt modelId="{648110B8-995D-4DA5-A005-567EB26C1117}" type="sibTrans" cxnId="{00CE8793-8D7C-4EC2-89BA-58CF6830D66A}">
      <dgm:prSet/>
      <dgm:spPr/>
      <dgm:t>
        <a:bodyPr/>
        <a:lstStyle/>
        <a:p>
          <a:endParaRPr lang="en-US"/>
        </a:p>
      </dgm:t>
    </dgm:pt>
    <dgm:pt modelId="{8CEBED7B-AD35-4C0C-B1B9-C43217169634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BA" sz="1200" b="1" dirty="0" smtClean="0">
              <a:solidFill>
                <a:schemeClr val="tx1"/>
              </a:solidFill>
            </a:rPr>
            <a:t>СЕКСУАЛНО</a:t>
          </a:r>
          <a:endParaRPr lang="en-US" sz="1200" b="1" dirty="0">
            <a:solidFill>
              <a:schemeClr val="tx1"/>
            </a:solidFill>
          </a:endParaRPr>
        </a:p>
      </dgm:t>
    </dgm:pt>
    <dgm:pt modelId="{B72CCD8E-1C9E-455D-8B15-19BF94C780BC}" type="sibTrans" cxnId="{CCC2719C-4C26-497A-A8ED-C590BE3A6168}">
      <dgm:prSet/>
      <dgm:spPr/>
      <dgm:t>
        <a:bodyPr/>
        <a:lstStyle/>
        <a:p>
          <a:endParaRPr lang="en-US"/>
        </a:p>
      </dgm:t>
    </dgm:pt>
    <dgm:pt modelId="{DC11691E-C373-4D50-ACBB-9F094BCA750B}" type="parTrans" cxnId="{CCC2719C-4C26-497A-A8ED-C590BE3A6168}">
      <dgm:prSet/>
      <dgm:spPr/>
      <dgm:t>
        <a:bodyPr/>
        <a:lstStyle/>
        <a:p>
          <a:endParaRPr lang="en-US"/>
        </a:p>
      </dgm:t>
    </dgm:pt>
    <dgm:pt modelId="{483A9471-4A47-4D53-9312-DF31D9DB6FED}" type="pres">
      <dgm:prSet presAssocID="{75118FE8-089A-4826-B982-1F4B296FF1B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117B40-88A6-49FA-81B0-1310DBB17AAA}" type="pres">
      <dgm:prSet presAssocID="{75118FE8-089A-4826-B982-1F4B296FF1BD}" presName="cycle" presStyleCnt="0"/>
      <dgm:spPr/>
    </dgm:pt>
    <dgm:pt modelId="{A9CB3D7A-2069-4C2F-9F73-0001290A7916}" type="pres">
      <dgm:prSet presAssocID="{75118FE8-089A-4826-B982-1F4B296FF1BD}" presName="centerShape" presStyleCnt="0"/>
      <dgm:spPr/>
    </dgm:pt>
    <dgm:pt modelId="{BC0887E6-F7E3-4B69-8420-C9D06AA80592}" type="pres">
      <dgm:prSet presAssocID="{75118FE8-089A-4826-B982-1F4B296FF1BD}" presName="connSite" presStyleLbl="node1" presStyleIdx="0" presStyleCnt="6"/>
      <dgm:spPr/>
    </dgm:pt>
    <dgm:pt modelId="{20BBA239-82A3-4ED2-B0FD-54C5F03C9585}" type="pres">
      <dgm:prSet presAssocID="{75118FE8-089A-4826-B982-1F4B296FF1BD}" presName="visible" presStyleLbl="node1" presStyleIdx="0" presStyleCnt="6" custScaleX="139633" custScaleY="119648" custLinFactNeighborX="-5538" custLinFactNeighborY="-3452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FED097A-E9C6-455C-AF78-DEA7CB9BA30D}" type="pres">
      <dgm:prSet presAssocID="{70D13390-A613-41FF-926A-9085AB5326AD}" presName="Name25" presStyleLbl="parChTrans1D1" presStyleIdx="0" presStyleCnt="5"/>
      <dgm:spPr/>
      <dgm:t>
        <a:bodyPr/>
        <a:lstStyle/>
        <a:p>
          <a:endParaRPr lang="en-US"/>
        </a:p>
      </dgm:t>
    </dgm:pt>
    <dgm:pt modelId="{51F452F2-3B73-44EE-9431-B9A58EC1E733}" type="pres">
      <dgm:prSet presAssocID="{E8FAFC43-F7E3-4EB9-8B38-3B9AE71B6C57}" presName="node" presStyleCnt="0"/>
      <dgm:spPr/>
    </dgm:pt>
    <dgm:pt modelId="{9C6C391C-AEB1-4A73-894C-CA53B2A5F871}" type="pres">
      <dgm:prSet presAssocID="{E8FAFC43-F7E3-4EB9-8B38-3B9AE71B6C57}" presName="parentNode" presStyleLbl="node1" presStyleIdx="1" presStyleCnt="6" custScaleX="232785" custScaleY="179233" custLinFactX="91528" custLinFactNeighborX="100000" custLinFactNeighborY="6219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C60DA5-227D-4AAD-BEDA-793BFBF51644}" type="pres">
      <dgm:prSet presAssocID="{E8FAFC43-F7E3-4EB9-8B38-3B9AE71B6C5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3FEF8-C43F-4D0E-938F-E41DB39FDA1F}" type="pres">
      <dgm:prSet presAssocID="{6A55CFDB-FD7A-428F-AE2F-FC78C5C892D4}" presName="Name25" presStyleLbl="parChTrans1D1" presStyleIdx="1" presStyleCnt="5"/>
      <dgm:spPr/>
      <dgm:t>
        <a:bodyPr/>
        <a:lstStyle/>
        <a:p>
          <a:endParaRPr lang="en-US"/>
        </a:p>
      </dgm:t>
    </dgm:pt>
    <dgm:pt modelId="{68B5F447-4480-4C87-9BC9-9AC6B2E1CEE2}" type="pres">
      <dgm:prSet presAssocID="{C1FF1E5F-B595-4ADC-886A-2846738BFEAB}" presName="node" presStyleCnt="0"/>
      <dgm:spPr/>
    </dgm:pt>
    <dgm:pt modelId="{BC4523B3-3DC7-4CBD-AE37-B2902BD9B6CB}" type="pres">
      <dgm:prSet presAssocID="{C1FF1E5F-B595-4ADC-886A-2846738BFEAB}" presName="parentNode" presStyleLbl="node1" presStyleIdx="2" presStyleCnt="6" custScaleX="182736" custScaleY="152085" custLinFactX="10738" custLinFactY="80762" custLinFactNeighborX="10000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36407-A5C0-4B73-9527-BAA2B63FD4AE}" type="pres">
      <dgm:prSet presAssocID="{C1FF1E5F-B595-4ADC-886A-2846738BFEAB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A1035-24C8-4B4F-8E48-6346F93088DE}" type="pres">
      <dgm:prSet presAssocID="{F290A91A-4A15-4351-A859-5D5D71309B73}" presName="Name25" presStyleLbl="parChTrans1D1" presStyleIdx="2" presStyleCnt="5"/>
      <dgm:spPr/>
      <dgm:t>
        <a:bodyPr/>
        <a:lstStyle/>
        <a:p>
          <a:endParaRPr lang="en-US"/>
        </a:p>
      </dgm:t>
    </dgm:pt>
    <dgm:pt modelId="{3069C377-E149-409E-91E6-160A7A6D359E}" type="pres">
      <dgm:prSet presAssocID="{6A7BE37D-70AC-4B62-831B-70E7FF835A7B}" presName="node" presStyleCnt="0"/>
      <dgm:spPr/>
    </dgm:pt>
    <dgm:pt modelId="{546BCE11-0E9C-4651-ADB6-8D21A67D3279}" type="pres">
      <dgm:prSet presAssocID="{6A7BE37D-70AC-4B62-831B-70E7FF835A7B}" presName="parentNode" presStyleLbl="node1" presStyleIdx="3" presStyleCnt="6" custScaleX="173846" custScaleY="152135" custLinFactX="-72477" custLinFactY="90772" custLinFactNeighborX="-10000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57DF5-5CC5-4E8E-9F8B-2D37B531FF49}" type="pres">
      <dgm:prSet presAssocID="{6A7BE37D-70AC-4B62-831B-70E7FF835A7B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D9E10-46B9-4271-B025-CC6FE64BFF11}" type="pres">
      <dgm:prSet presAssocID="{C238D5C3-809F-438C-ABAF-ADE61A274A67}" presName="Name25" presStyleLbl="parChTrans1D1" presStyleIdx="3" presStyleCnt="5"/>
      <dgm:spPr/>
      <dgm:t>
        <a:bodyPr/>
        <a:lstStyle/>
        <a:p>
          <a:endParaRPr lang="en-US"/>
        </a:p>
      </dgm:t>
    </dgm:pt>
    <dgm:pt modelId="{028D30A8-D31C-45CB-8376-C8F35626053B}" type="pres">
      <dgm:prSet presAssocID="{34EFD3E3-02F2-4054-BF1B-C385D0B25037}" presName="node" presStyleCnt="0"/>
      <dgm:spPr/>
    </dgm:pt>
    <dgm:pt modelId="{9CD75890-D76C-4010-929E-D41FA59908E5}" type="pres">
      <dgm:prSet presAssocID="{34EFD3E3-02F2-4054-BF1B-C385D0B25037}" presName="parentNode" presStyleLbl="node1" presStyleIdx="4" presStyleCnt="6" custScaleX="215392" custScaleY="153572" custLinFactX="-173912" custLinFactY="-132810" custLinFactNeighborX="-2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4038A3-1E74-4C5A-AEBC-4167C77437AB}" type="pres">
      <dgm:prSet presAssocID="{34EFD3E3-02F2-4054-BF1B-C385D0B25037}" presName="childNode" presStyleLbl="revTx" presStyleIdx="0" presStyleCnt="0">
        <dgm:presLayoutVars>
          <dgm:bulletEnabled val="1"/>
        </dgm:presLayoutVars>
      </dgm:prSet>
      <dgm:spPr/>
    </dgm:pt>
    <dgm:pt modelId="{9E5071D2-1445-4322-9864-7D480DDA5C28}" type="pres">
      <dgm:prSet presAssocID="{DC11691E-C373-4D50-ACBB-9F094BCA750B}" presName="Name25" presStyleLbl="parChTrans1D1" presStyleIdx="4" presStyleCnt="5"/>
      <dgm:spPr/>
      <dgm:t>
        <a:bodyPr/>
        <a:lstStyle/>
        <a:p>
          <a:endParaRPr lang="en-US"/>
        </a:p>
      </dgm:t>
    </dgm:pt>
    <dgm:pt modelId="{186433B5-EB43-470F-AA3A-D5A4D1B82165}" type="pres">
      <dgm:prSet presAssocID="{8CEBED7B-AD35-4C0C-B1B9-C43217169634}" presName="node" presStyleCnt="0"/>
      <dgm:spPr/>
    </dgm:pt>
    <dgm:pt modelId="{C303690C-7CA4-472B-A960-C49B1432F922}" type="pres">
      <dgm:prSet presAssocID="{8CEBED7B-AD35-4C0C-B1B9-C43217169634}" presName="parentNode" presStyleLbl="node1" presStyleIdx="5" presStyleCnt="6" custAng="0" custScaleX="154799" custScaleY="152800" custLinFactX="-200000" custLinFactY="-100000" custLinFactNeighborX="-228142" custLinFactNeighborY="-1155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8F066-B9B2-4CC5-943F-E612622DAE78}" type="pres">
      <dgm:prSet presAssocID="{8CEBED7B-AD35-4C0C-B1B9-C43217169634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CCC06C06-2140-4218-B724-1FB2568070A7}" type="presOf" srcId="{75118FE8-089A-4826-B982-1F4B296FF1BD}" destId="{483A9471-4A47-4D53-9312-DF31D9DB6FED}" srcOrd="0" destOrd="0" presId="urn:microsoft.com/office/officeart/2005/8/layout/radial2"/>
    <dgm:cxn modelId="{EFB782C2-D123-423B-875A-A171DAFB3A4C}" type="presOf" srcId="{C238D5C3-809F-438C-ABAF-ADE61A274A67}" destId="{DBDD9E10-46B9-4271-B025-CC6FE64BFF11}" srcOrd="0" destOrd="0" presId="urn:microsoft.com/office/officeart/2005/8/layout/radial2"/>
    <dgm:cxn modelId="{FC6171E2-F213-4678-A3CF-E098D5B70F62}" srcId="{75118FE8-089A-4826-B982-1F4B296FF1BD}" destId="{6A7BE37D-70AC-4B62-831B-70E7FF835A7B}" srcOrd="2" destOrd="0" parTransId="{F290A91A-4A15-4351-A859-5D5D71309B73}" sibTransId="{72773961-0842-44C0-9F11-93A366107A96}"/>
    <dgm:cxn modelId="{496F632C-41E8-4103-AE72-4EFC51E64247}" type="presOf" srcId="{DC11691E-C373-4D50-ACBB-9F094BCA750B}" destId="{9E5071D2-1445-4322-9864-7D480DDA5C28}" srcOrd="0" destOrd="0" presId="urn:microsoft.com/office/officeart/2005/8/layout/radial2"/>
    <dgm:cxn modelId="{4BE0754C-F8E2-4CC9-8D44-C9C6A576C714}" type="presOf" srcId="{E8FAFC43-F7E3-4EB9-8B38-3B9AE71B6C57}" destId="{9C6C391C-AEB1-4A73-894C-CA53B2A5F871}" srcOrd="0" destOrd="0" presId="urn:microsoft.com/office/officeart/2005/8/layout/radial2"/>
    <dgm:cxn modelId="{BC3663FA-ED04-4D19-9802-51E4D74609CC}" type="presOf" srcId="{C1FF1E5F-B595-4ADC-886A-2846738BFEAB}" destId="{BC4523B3-3DC7-4CBD-AE37-B2902BD9B6CB}" srcOrd="0" destOrd="0" presId="urn:microsoft.com/office/officeart/2005/8/layout/radial2"/>
    <dgm:cxn modelId="{00CE8793-8D7C-4EC2-89BA-58CF6830D66A}" srcId="{75118FE8-089A-4826-B982-1F4B296FF1BD}" destId="{34EFD3E3-02F2-4054-BF1B-C385D0B25037}" srcOrd="3" destOrd="0" parTransId="{C238D5C3-809F-438C-ABAF-ADE61A274A67}" sibTransId="{648110B8-995D-4DA5-A005-567EB26C1117}"/>
    <dgm:cxn modelId="{52232C91-94A2-4E13-9F0D-E4A2B64CDDD7}" type="presOf" srcId="{70D13390-A613-41FF-926A-9085AB5326AD}" destId="{4FED097A-E9C6-455C-AF78-DEA7CB9BA30D}" srcOrd="0" destOrd="0" presId="urn:microsoft.com/office/officeart/2005/8/layout/radial2"/>
    <dgm:cxn modelId="{7F4C5FBD-7013-4AC7-972B-C4CC4A1FE11E}" type="presOf" srcId="{6A7BE37D-70AC-4B62-831B-70E7FF835A7B}" destId="{546BCE11-0E9C-4651-ADB6-8D21A67D3279}" srcOrd="0" destOrd="0" presId="urn:microsoft.com/office/officeart/2005/8/layout/radial2"/>
    <dgm:cxn modelId="{F5E3EE81-B41A-4253-BF74-5E4F27FE397E}" type="presOf" srcId="{34EFD3E3-02F2-4054-BF1B-C385D0B25037}" destId="{9CD75890-D76C-4010-929E-D41FA59908E5}" srcOrd="0" destOrd="0" presId="urn:microsoft.com/office/officeart/2005/8/layout/radial2"/>
    <dgm:cxn modelId="{CCC2719C-4C26-497A-A8ED-C590BE3A6168}" srcId="{75118FE8-089A-4826-B982-1F4B296FF1BD}" destId="{8CEBED7B-AD35-4C0C-B1B9-C43217169634}" srcOrd="4" destOrd="0" parTransId="{DC11691E-C373-4D50-ACBB-9F094BCA750B}" sibTransId="{B72CCD8E-1C9E-455D-8B15-19BF94C780BC}"/>
    <dgm:cxn modelId="{40B9F51C-72B2-447F-8FA3-FF41B82A99D1}" type="presOf" srcId="{6A55CFDB-FD7A-428F-AE2F-FC78C5C892D4}" destId="{8103FEF8-C43F-4D0E-938F-E41DB39FDA1F}" srcOrd="0" destOrd="0" presId="urn:microsoft.com/office/officeart/2005/8/layout/radial2"/>
    <dgm:cxn modelId="{F4C5A9F0-5413-46C7-947F-4839797C2BA4}" srcId="{75118FE8-089A-4826-B982-1F4B296FF1BD}" destId="{E8FAFC43-F7E3-4EB9-8B38-3B9AE71B6C57}" srcOrd="0" destOrd="0" parTransId="{70D13390-A613-41FF-926A-9085AB5326AD}" sibTransId="{B6C8C725-3CEE-46EC-874D-17F34EE70BCF}"/>
    <dgm:cxn modelId="{AFBF113D-AE3B-4790-A8EE-B21B6ED53E93}" type="presOf" srcId="{F290A91A-4A15-4351-A859-5D5D71309B73}" destId="{02FA1035-24C8-4B4F-8E48-6346F93088DE}" srcOrd="0" destOrd="0" presId="urn:microsoft.com/office/officeart/2005/8/layout/radial2"/>
    <dgm:cxn modelId="{5D3F03EE-FF09-471B-A625-68CABA2968BD}" srcId="{75118FE8-089A-4826-B982-1F4B296FF1BD}" destId="{C1FF1E5F-B595-4ADC-886A-2846738BFEAB}" srcOrd="1" destOrd="0" parTransId="{6A55CFDB-FD7A-428F-AE2F-FC78C5C892D4}" sibTransId="{4DBB91F6-B77C-485D-8D79-5127ED3BB875}"/>
    <dgm:cxn modelId="{4304E0EB-0720-48CA-A1C4-BEFC2CDD4A15}" type="presOf" srcId="{8CEBED7B-AD35-4C0C-B1B9-C43217169634}" destId="{C303690C-7CA4-472B-A960-C49B1432F922}" srcOrd="0" destOrd="0" presId="urn:microsoft.com/office/officeart/2005/8/layout/radial2"/>
    <dgm:cxn modelId="{88D2CDDA-C58D-4C57-B5E1-34560D6E2BC7}" type="presParOf" srcId="{483A9471-4A47-4D53-9312-DF31D9DB6FED}" destId="{D9117B40-88A6-49FA-81B0-1310DBB17AAA}" srcOrd="0" destOrd="0" presId="urn:microsoft.com/office/officeart/2005/8/layout/radial2"/>
    <dgm:cxn modelId="{F310FC11-2558-430B-9FAE-83710620B8DD}" type="presParOf" srcId="{D9117B40-88A6-49FA-81B0-1310DBB17AAA}" destId="{A9CB3D7A-2069-4C2F-9F73-0001290A7916}" srcOrd="0" destOrd="0" presId="urn:microsoft.com/office/officeart/2005/8/layout/radial2"/>
    <dgm:cxn modelId="{573FE98B-BB4C-4AB7-9912-F7B9CDF5CBC1}" type="presParOf" srcId="{A9CB3D7A-2069-4C2F-9F73-0001290A7916}" destId="{BC0887E6-F7E3-4B69-8420-C9D06AA80592}" srcOrd="0" destOrd="0" presId="urn:microsoft.com/office/officeart/2005/8/layout/radial2"/>
    <dgm:cxn modelId="{54FD1C78-45C7-42D6-AF5B-625F9755EDE2}" type="presParOf" srcId="{A9CB3D7A-2069-4C2F-9F73-0001290A7916}" destId="{20BBA239-82A3-4ED2-B0FD-54C5F03C9585}" srcOrd="1" destOrd="0" presId="urn:microsoft.com/office/officeart/2005/8/layout/radial2"/>
    <dgm:cxn modelId="{A5596848-468F-4F44-AA79-02B01735B484}" type="presParOf" srcId="{D9117B40-88A6-49FA-81B0-1310DBB17AAA}" destId="{4FED097A-E9C6-455C-AF78-DEA7CB9BA30D}" srcOrd="1" destOrd="0" presId="urn:microsoft.com/office/officeart/2005/8/layout/radial2"/>
    <dgm:cxn modelId="{FC347C1C-3D2D-4062-8AF9-D09D8573B72B}" type="presParOf" srcId="{D9117B40-88A6-49FA-81B0-1310DBB17AAA}" destId="{51F452F2-3B73-44EE-9431-B9A58EC1E733}" srcOrd="2" destOrd="0" presId="urn:microsoft.com/office/officeart/2005/8/layout/radial2"/>
    <dgm:cxn modelId="{96AB6561-FD24-446B-AB84-3DA28E209DE3}" type="presParOf" srcId="{51F452F2-3B73-44EE-9431-B9A58EC1E733}" destId="{9C6C391C-AEB1-4A73-894C-CA53B2A5F871}" srcOrd="0" destOrd="0" presId="urn:microsoft.com/office/officeart/2005/8/layout/radial2"/>
    <dgm:cxn modelId="{4991DCB7-5E31-4D54-92B7-6FE0BA97C368}" type="presParOf" srcId="{51F452F2-3B73-44EE-9431-B9A58EC1E733}" destId="{8FC60DA5-227D-4AAD-BEDA-793BFBF51644}" srcOrd="1" destOrd="0" presId="urn:microsoft.com/office/officeart/2005/8/layout/radial2"/>
    <dgm:cxn modelId="{5FB5858D-0C60-4D01-A986-3F095E8A28CA}" type="presParOf" srcId="{D9117B40-88A6-49FA-81B0-1310DBB17AAA}" destId="{8103FEF8-C43F-4D0E-938F-E41DB39FDA1F}" srcOrd="3" destOrd="0" presId="urn:microsoft.com/office/officeart/2005/8/layout/radial2"/>
    <dgm:cxn modelId="{181FA847-145F-48AF-9344-0C6B3B253960}" type="presParOf" srcId="{D9117B40-88A6-49FA-81B0-1310DBB17AAA}" destId="{68B5F447-4480-4C87-9BC9-9AC6B2E1CEE2}" srcOrd="4" destOrd="0" presId="urn:microsoft.com/office/officeart/2005/8/layout/radial2"/>
    <dgm:cxn modelId="{1AFF8025-A2C5-48C1-8EFC-1EF4180CF644}" type="presParOf" srcId="{68B5F447-4480-4C87-9BC9-9AC6B2E1CEE2}" destId="{BC4523B3-3DC7-4CBD-AE37-B2902BD9B6CB}" srcOrd="0" destOrd="0" presId="urn:microsoft.com/office/officeart/2005/8/layout/radial2"/>
    <dgm:cxn modelId="{708C6F20-F868-4F85-9EE6-45DA32FC2F9B}" type="presParOf" srcId="{68B5F447-4480-4C87-9BC9-9AC6B2E1CEE2}" destId="{71D36407-A5C0-4B73-9527-BAA2B63FD4AE}" srcOrd="1" destOrd="0" presId="urn:microsoft.com/office/officeart/2005/8/layout/radial2"/>
    <dgm:cxn modelId="{78D7284F-5E99-4EB9-A438-3F04C6E69591}" type="presParOf" srcId="{D9117B40-88A6-49FA-81B0-1310DBB17AAA}" destId="{02FA1035-24C8-4B4F-8E48-6346F93088DE}" srcOrd="5" destOrd="0" presId="urn:microsoft.com/office/officeart/2005/8/layout/radial2"/>
    <dgm:cxn modelId="{1E62D1D2-5B6C-41E0-82C1-31930511F5AC}" type="presParOf" srcId="{D9117B40-88A6-49FA-81B0-1310DBB17AAA}" destId="{3069C377-E149-409E-91E6-160A7A6D359E}" srcOrd="6" destOrd="0" presId="urn:microsoft.com/office/officeart/2005/8/layout/radial2"/>
    <dgm:cxn modelId="{8CD09BB7-4A7D-458E-9F1D-C9977BA0D6AF}" type="presParOf" srcId="{3069C377-E149-409E-91E6-160A7A6D359E}" destId="{546BCE11-0E9C-4651-ADB6-8D21A67D3279}" srcOrd="0" destOrd="0" presId="urn:microsoft.com/office/officeart/2005/8/layout/radial2"/>
    <dgm:cxn modelId="{C9DFEFB0-B84B-44AD-8366-45E97C8293E8}" type="presParOf" srcId="{3069C377-E149-409E-91E6-160A7A6D359E}" destId="{92057DF5-5CC5-4E8E-9F8B-2D37B531FF49}" srcOrd="1" destOrd="0" presId="urn:microsoft.com/office/officeart/2005/8/layout/radial2"/>
    <dgm:cxn modelId="{A1B94EAC-98C9-472A-959F-236A7907704F}" type="presParOf" srcId="{D9117B40-88A6-49FA-81B0-1310DBB17AAA}" destId="{DBDD9E10-46B9-4271-B025-CC6FE64BFF11}" srcOrd="7" destOrd="0" presId="urn:microsoft.com/office/officeart/2005/8/layout/radial2"/>
    <dgm:cxn modelId="{50B11F57-DE43-4668-89F9-00D52F7125FE}" type="presParOf" srcId="{D9117B40-88A6-49FA-81B0-1310DBB17AAA}" destId="{028D30A8-D31C-45CB-8376-C8F35626053B}" srcOrd="8" destOrd="0" presId="urn:microsoft.com/office/officeart/2005/8/layout/radial2"/>
    <dgm:cxn modelId="{7D35C0E1-D551-4D3B-AB88-590D04E44E1C}" type="presParOf" srcId="{028D30A8-D31C-45CB-8376-C8F35626053B}" destId="{9CD75890-D76C-4010-929E-D41FA59908E5}" srcOrd="0" destOrd="0" presId="urn:microsoft.com/office/officeart/2005/8/layout/radial2"/>
    <dgm:cxn modelId="{98CBE404-63C6-4522-88A2-03984DF327BB}" type="presParOf" srcId="{028D30A8-D31C-45CB-8376-C8F35626053B}" destId="{914038A3-1E74-4C5A-AEBC-4167C77437AB}" srcOrd="1" destOrd="0" presId="urn:microsoft.com/office/officeart/2005/8/layout/radial2"/>
    <dgm:cxn modelId="{18134922-9388-481F-80AE-F4AFD2F592F7}" type="presParOf" srcId="{D9117B40-88A6-49FA-81B0-1310DBB17AAA}" destId="{9E5071D2-1445-4322-9864-7D480DDA5C28}" srcOrd="9" destOrd="0" presId="urn:microsoft.com/office/officeart/2005/8/layout/radial2"/>
    <dgm:cxn modelId="{DC7A808A-AC70-4A83-B4E0-7DED1FA068FE}" type="presParOf" srcId="{D9117B40-88A6-49FA-81B0-1310DBB17AAA}" destId="{186433B5-EB43-470F-AA3A-D5A4D1B82165}" srcOrd="10" destOrd="0" presId="urn:microsoft.com/office/officeart/2005/8/layout/radial2"/>
    <dgm:cxn modelId="{30321744-3D7A-43CC-BC0C-852440EFFDC1}" type="presParOf" srcId="{186433B5-EB43-470F-AA3A-D5A4D1B82165}" destId="{C303690C-7CA4-472B-A960-C49B1432F922}" srcOrd="0" destOrd="0" presId="urn:microsoft.com/office/officeart/2005/8/layout/radial2"/>
    <dgm:cxn modelId="{359098E2-693D-4A62-882F-71D79B9479CA}" type="presParOf" srcId="{186433B5-EB43-470F-AA3A-D5A4D1B82165}" destId="{10D8F066-B9B2-4CC5-943F-E612622DAE7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D34E80-55EB-4810-B3B1-7A2966AF7C45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E8E3D31C-B0BA-4757-95CA-A88E42D2F54A}">
      <dgm:prSet phldrT="[Text]"/>
      <dgm:spPr/>
      <dgm:t>
        <a:bodyPr/>
        <a:lstStyle/>
        <a:p>
          <a:r>
            <a:rPr lang="sr-Cyrl-BA" dirty="0" smtClean="0"/>
            <a:t>МАЛА ДЈЕЦА И ПРЕДШКОЛЦИ</a:t>
          </a:r>
          <a:endParaRPr lang="en-US" dirty="0"/>
        </a:p>
      </dgm:t>
    </dgm:pt>
    <dgm:pt modelId="{E9D58D9C-8B91-45A3-B503-19B30A9F43EA}" type="parTrans" cxnId="{C0F9C566-42A3-41F7-A623-AF9752ED9717}">
      <dgm:prSet/>
      <dgm:spPr/>
      <dgm:t>
        <a:bodyPr/>
        <a:lstStyle/>
        <a:p>
          <a:endParaRPr lang="en-US"/>
        </a:p>
      </dgm:t>
    </dgm:pt>
    <dgm:pt modelId="{CA07E97B-B044-414B-B44A-BEEB4097B814}" type="sibTrans" cxnId="{C0F9C566-42A3-41F7-A623-AF9752ED9717}">
      <dgm:prSet/>
      <dgm:spPr/>
      <dgm:t>
        <a:bodyPr/>
        <a:lstStyle/>
        <a:p>
          <a:endParaRPr lang="en-US"/>
        </a:p>
      </dgm:t>
    </dgm:pt>
    <dgm:pt modelId="{72CA7758-6CA2-487D-B89D-BA3D3421C896}">
      <dgm:prSet phldrT="[Text]"/>
      <dgm:spPr/>
      <dgm:t>
        <a:bodyPr/>
        <a:lstStyle/>
        <a:p>
          <a:r>
            <a:rPr lang="sr-Cyrl-BA" dirty="0" smtClean="0"/>
            <a:t>ШКОЛАРЦИ </a:t>
          </a:r>
          <a:endParaRPr lang="en-US" dirty="0"/>
        </a:p>
      </dgm:t>
    </dgm:pt>
    <dgm:pt modelId="{8AEB7D36-1FD7-4A54-9D14-FFBB970E7B4A}" type="parTrans" cxnId="{4B204F13-5FF8-4EEA-9232-82AB8B8DE0D5}">
      <dgm:prSet/>
      <dgm:spPr/>
      <dgm:t>
        <a:bodyPr/>
        <a:lstStyle/>
        <a:p>
          <a:endParaRPr lang="en-US"/>
        </a:p>
      </dgm:t>
    </dgm:pt>
    <dgm:pt modelId="{4181DB44-B24C-4324-98EF-5D85331677C3}" type="sibTrans" cxnId="{4B204F13-5FF8-4EEA-9232-82AB8B8DE0D5}">
      <dgm:prSet/>
      <dgm:spPr/>
      <dgm:t>
        <a:bodyPr/>
        <a:lstStyle/>
        <a:p>
          <a:endParaRPr lang="en-US"/>
        </a:p>
      </dgm:t>
    </dgm:pt>
    <dgm:pt modelId="{70816911-B1D6-4175-90B8-59E362FA8942}">
      <dgm:prSet phldrT="[Text]"/>
      <dgm:spPr/>
      <dgm:t>
        <a:bodyPr/>
        <a:lstStyle/>
        <a:p>
          <a:r>
            <a:rPr lang="sr-Cyrl-BA" dirty="0" smtClean="0"/>
            <a:t>ТИНЕЈЏЕРИ</a:t>
          </a:r>
          <a:endParaRPr lang="en-US" dirty="0"/>
        </a:p>
      </dgm:t>
    </dgm:pt>
    <dgm:pt modelId="{DF1C78AA-C9C9-4406-8502-FE51B5A01C3B}" type="parTrans" cxnId="{408FB345-C005-4C60-B212-21BA01988B88}">
      <dgm:prSet/>
      <dgm:spPr/>
      <dgm:t>
        <a:bodyPr/>
        <a:lstStyle/>
        <a:p>
          <a:endParaRPr lang="en-US"/>
        </a:p>
      </dgm:t>
    </dgm:pt>
    <dgm:pt modelId="{0E191361-4052-4412-A877-15650AD5AA93}" type="sibTrans" cxnId="{408FB345-C005-4C60-B212-21BA01988B88}">
      <dgm:prSet/>
      <dgm:spPr/>
      <dgm:t>
        <a:bodyPr/>
        <a:lstStyle/>
        <a:p>
          <a:endParaRPr lang="en-US"/>
        </a:p>
      </dgm:t>
    </dgm:pt>
    <dgm:pt modelId="{445EF707-DAD7-43FE-93AF-024AD8423373}">
      <dgm:prSet custT="1"/>
      <dgm:spPr/>
      <dgm:t>
        <a:bodyPr/>
        <a:lstStyle/>
        <a:p>
          <a:r>
            <a:rPr lang="sr-Cyrl-BA" sz="1200" b="1" dirty="0" smtClean="0"/>
            <a:t>НАПАД БИЈЕСА ТРАЈЕ ДУЖЕ ОД ПЕТНАЕСТ МИНУТА И НИКО НЕ МОЖЕ ДА ИХ СМИРИ</a:t>
          </a:r>
          <a:endParaRPr lang="en-US" sz="1200" b="1" dirty="0"/>
        </a:p>
      </dgm:t>
    </dgm:pt>
    <dgm:pt modelId="{62C81F28-1392-47E4-A5EA-2D55BB683BCB}" type="parTrans" cxnId="{AEACD68F-56A0-4C53-9143-8D0F5F8DEEB0}">
      <dgm:prSet/>
      <dgm:spPr/>
      <dgm:t>
        <a:bodyPr/>
        <a:lstStyle/>
        <a:p>
          <a:endParaRPr lang="en-US"/>
        </a:p>
      </dgm:t>
    </dgm:pt>
    <dgm:pt modelId="{F7A05542-3EFB-48B2-8733-258CD7A4C894}" type="sibTrans" cxnId="{AEACD68F-56A0-4C53-9143-8D0F5F8DEEB0}">
      <dgm:prSet/>
      <dgm:spPr/>
      <dgm:t>
        <a:bodyPr/>
        <a:lstStyle/>
        <a:p>
          <a:endParaRPr lang="en-US"/>
        </a:p>
      </dgm:t>
    </dgm:pt>
    <dgm:pt modelId="{11D705F0-B8A4-4437-A4BC-44AB696F9271}">
      <dgm:prSet custT="1"/>
      <dgm:spPr/>
      <dgm:t>
        <a:bodyPr/>
        <a:lstStyle/>
        <a:p>
          <a:endParaRPr lang="en-US" sz="900" dirty="0"/>
        </a:p>
      </dgm:t>
    </dgm:pt>
    <dgm:pt modelId="{80875967-9C3B-468D-B262-21D973AA3F04}" type="parTrans" cxnId="{9308E9CF-9A6C-40D0-861E-515CFBC30604}">
      <dgm:prSet/>
      <dgm:spPr/>
      <dgm:t>
        <a:bodyPr/>
        <a:lstStyle/>
        <a:p>
          <a:endParaRPr lang="en-US"/>
        </a:p>
      </dgm:t>
    </dgm:pt>
    <dgm:pt modelId="{21C1EF50-1ACB-4335-A930-C1245F10DE49}" type="sibTrans" cxnId="{9308E9CF-9A6C-40D0-861E-515CFBC30604}">
      <dgm:prSet/>
      <dgm:spPr/>
      <dgm:t>
        <a:bodyPr/>
        <a:lstStyle/>
        <a:p>
          <a:endParaRPr lang="en-US"/>
        </a:p>
      </dgm:t>
    </dgm:pt>
    <dgm:pt modelId="{33CD393F-B2B7-40E3-A8B2-E8415D9E0D2F}">
      <dgm:prSet custT="1"/>
      <dgm:spPr/>
      <dgm:t>
        <a:bodyPr/>
        <a:lstStyle/>
        <a:p>
          <a:r>
            <a:rPr lang="sr-Cyrl-BA" sz="1200" b="1" dirty="0" smtClean="0"/>
            <a:t>ИМПЛУСИВНИ, ЕНЕРГИЧНИ, НЕМАЈУ СТРАХ И ИМАЈУ НАСИЛНЕ РЕАКЦИЈЕ ЗА СВАКУ СИТНИЦУ</a:t>
          </a:r>
          <a:endParaRPr lang="en-US" sz="1200" b="1" dirty="0"/>
        </a:p>
      </dgm:t>
    </dgm:pt>
    <dgm:pt modelId="{07AC188C-A61F-4879-B9A0-DA040FED3753}" type="parTrans" cxnId="{1536DCFC-DC08-43DA-8C64-7070E24D76F5}">
      <dgm:prSet/>
      <dgm:spPr/>
      <dgm:t>
        <a:bodyPr/>
        <a:lstStyle/>
        <a:p>
          <a:endParaRPr lang="en-US"/>
        </a:p>
      </dgm:t>
    </dgm:pt>
    <dgm:pt modelId="{CE5A16EF-0FF8-4D83-AAAE-747A5720CA60}" type="sibTrans" cxnId="{1536DCFC-DC08-43DA-8C64-7070E24D76F5}">
      <dgm:prSet/>
      <dgm:spPr/>
      <dgm:t>
        <a:bodyPr/>
        <a:lstStyle/>
        <a:p>
          <a:endParaRPr lang="en-US"/>
        </a:p>
      </dgm:t>
    </dgm:pt>
    <dgm:pt modelId="{74D76AB5-2241-4B03-A9DE-B09817665AFB}">
      <dgm:prSet custT="1"/>
      <dgm:spPr/>
      <dgm:t>
        <a:bodyPr/>
        <a:lstStyle/>
        <a:p>
          <a:r>
            <a:rPr lang="sr-Cyrl-BA" sz="1200" b="1" dirty="0" smtClean="0"/>
            <a:t>НИСУ ВЕЗАНА ЗА РОДИТЕЉЕ, НЕ БОЈЕ СЕ ОСТАТИ БЕЗ ЊИХ НА НЕПОЗНАТОМ МЈЕСТУ</a:t>
          </a:r>
          <a:endParaRPr lang="en-US" sz="1200" b="1" dirty="0"/>
        </a:p>
      </dgm:t>
    </dgm:pt>
    <dgm:pt modelId="{83D72292-0E5D-4E42-ADE0-4AD7350D67D1}" type="parTrans" cxnId="{49300CBA-A013-4A6C-9BCB-E0AD50633450}">
      <dgm:prSet/>
      <dgm:spPr/>
      <dgm:t>
        <a:bodyPr/>
        <a:lstStyle/>
        <a:p>
          <a:endParaRPr lang="en-US"/>
        </a:p>
      </dgm:t>
    </dgm:pt>
    <dgm:pt modelId="{6AED981F-B4C2-4A50-BEC5-BF3CCF42947F}" type="sibTrans" cxnId="{49300CBA-A013-4A6C-9BCB-E0AD50633450}">
      <dgm:prSet/>
      <dgm:spPr/>
      <dgm:t>
        <a:bodyPr/>
        <a:lstStyle/>
        <a:p>
          <a:endParaRPr lang="en-US"/>
        </a:p>
      </dgm:t>
    </dgm:pt>
    <dgm:pt modelId="{E0E63E61-AF15-48C8-BEF9-989748EB7CE4}">
      <dgm:prSet custT="1"/>
      <dgm:spPr/>
      <dgm:t>
        <a:bodyPr/>
        <a:lstStyle/>
        <a:p>
          <a:r>
            <a:rPr lang="sr-Cyrl-BA" sz="1200" b="1" dirty="0" smtClean="0"/>
            <a:t>УЖИВАЈУ ДА ГЛЕДАЈУ НАСИЛНЕ СЦЕНЕ У ФИЛМОВИМА</a:t>
          </a:r>
          <a:endParaRPr lang="en-US" sz="1200" b="1" dirty="0"/>
        </a:p>
      </dgm:t>
    </dgm:pt>
    <dgm:pt modelId="{4D8D548C-A465-4CC8-A860-B47FB567636C}" type="parTrans" cxnId="{7045D546-7E86-43DF-B272-39B6128B2FDD}">
      <dgm:prSet/>
      <dgm:spPr/>
      <dgm:t>
        <a:bodyPr/>
        <a:lstStyle/>
        <a:p>
          <a:endParaRPr lang="en-US"/>
        </a:p>
      </dgm:t>
    </dgm:pt>
    <dgm:pt modelId="{4065B5BE-51E1-4730-B8A1-4F14DD7B74C6}" type="sibTrans" cxnId="{7045D546-7E86-43DF-B272-39B6128B2FDD}">
      <dgm:prSet/>
      <dgm:spPr/>
      <dgm:t>
        <a:bodyPr/>
        <a:lstStyle/>
        <a:p>
          <a:endParaRPr lang="en-US"/>
        </a:p>
      </dgm:t>
    </dgm:pt>
    <dgm:pt modelId="{3926C1E4-8FE6-41E7-9B9E-E51632F24948}">
      <dgm:prSet custT="1"/>
      <dgm:spPr/>
      <dgm:t>
        <a:bodyPr/>
        <a:lstStyle/>
        <a:p>
          <a:endParaRPr lang="en-US" sz="900" dirty="0"/>
        </a:p>
      </dgm:t>
    </dgm:pt>
    <dgm:pt modelId="{9DB94B3B-4D94-49C4-BA5C-7BC2969DAFE9}" type="parTrans" cxnId="{8B8B0DDC-D78F-47D0-A6F5-CF14C950845B}">
      <dgm:prSet/>
      <dgm:spPr/>
      <dgm:t>
        <a:bodyPr/>
        <a:lstStyle/>
        <a:p>
          <a:endParaRPr lang="en-US"/>
        </a:p>
      </dgm:t>
    </dgm:pt>
    <dgm:pt modelId="{7469E6F9-C715-4BC2-BE04-6CAAE0AFA9C3}" type="sibTrans" cxnId="{8B8B0DDC-D78F-47D0-A6F5-CF14C950845B}">
      <dgm:prSet/>
      <dgm:spPr/>
      <dgm:t>
        <a:bodyPr/>
        <a:lstStyle/>
        <a:p>
          <a:endParaRPr lang="en-US"/>
        </a:p>
      </dgm:t>
    </dgm:pt>
    <dgm:pt modelId="{9760A9AF-36E6-4DCE-A070-6AB64D8F1AB3}">
      <dgm:prSet custT="1"/>
      <dgm:spPr/>
      <dgm:t>
        <a:bodyPr/>
        <a:lstStyle/>
        <a:p>
          <a:r>
            <a:rPr lang="sr-Cyrl-BA" sz="1200" b="1" dirty="0" smtClean="0"/>
            <a:t>ЧЕСТО СУ ЗЛОБНИ ПРЕМА ВРШЊАЦИМА </a:t>
          </a:r>
          <a:endParaRPr lang="en-US" sz="1200" b="1" dirty="0"/>
        </a:p>
      </dgm:t>
    </dgm:pt>
    <dgm:pt modelId="{61085B66-384F-439A-8F96-8793C4CA3336}" type="parTrans" cxnId="{93E4B37E-C75F-44FD-A088-DDF4295457EE}">
      <dgm:prSet/>
      <dgm:spPr/>
      <dgm:t>
        <a:bodyPr/>
        <a:lstStyle/>
        <a:p>
          <a:endParaRPr lang="en-US"/>
        </a:p>
      </dgm:t>
    </dgm:pt>
    <dgm:pt modelId="{76C29AD4-FEB5-4249-B849-358C93B256DE}" type="sibTrans" cxnId="{93E4B37E-C75F-44FD-A088-DDF4295457EE}">
      <dgm:prSet/>
      <dgm:spPr/>
      <dgm:t>
        <a:bodyPr/>
        <a:lstStyle/>
        <a:p>
          <a:endParaRPr lang="en-US"/>
        </a:p>
      </dgm:t>
    </dgm:pt>
    <dgm:pt modelId="{AB307B84-E7C4-4C82-A121-745A6729120F}">
      <dgm:prSet custT="1"/>
      <dgm:spPr/>
      <dgm:t>
        <a:bodyPr/>
        <a:lstStyle/>
        <a:p>
          <a:r>
            <a:rPr lang="sr-Cyrl-BA" sz="900" dirty="0" smtClean="0"/>
            <a:t> </a:t>
          </a:r>
          <a:r>
            <a:rPr lang="sr-Cyrl-BA" sz="1200" b="1" dirty="0" smtClean="0"/>
            <a:t>ИМАЈУ СЛАБУ КОНЦЕНТРАЦИЈУ</a:t>
          </a:r>
          <a:endParaRPr lang="en-US" sz="1200" b="1" dirty="0"/>
        </a:p>
      </dgm:t>
    </dgm:pt>
    <dgm:pt modelId="{4AC85F38-35E2-45F7-9779-027BD1C329AE}" type="parTrans" cxnId="{A9477AC0-D2DE-498C-96D8-740743DB124B}">
      <dgm:prSet/>
      <dgm:spPr/>
      <dgm:t>
        <a:bodyPr/>
        <a:lstStyle/>
        <a:p>
          <a:endParaRPr lang="en-US"/>
        </a:p>
      </dgm:t>
    </dgm:pt>
    <dgm:pt modelId="{BD9BEA19-D311-4753-9470-DE9B47F0FA95}" type="sibTrans" cxnId="{A9477AC0-D2DE-498C-96D8-740743DB124B}">
      <dgm:prSet/>
      <dgm:spPr/>
      <dgm:t>
        <a:bodyPr/>
        <a:lstStyle/>
        <a:p>
          <a:endParaRPr lang="en-US"/>
        </a:p>
      </dgm:t>
    </dgm:pt>
    <dgm:pt modelId="{11273484-11FA-4855-879A-3F2CDAFA029A}">
      <dgm:prSet custT="1"/>
      <dgm:spPr/>
      <dgm:t>
        <a:bodyPr/>
        <a:lstStyle/>
        <a:p>
          <a:r>
            <a:rPr lang="sr-Cyrl-BA" sz="1200" b="1" dirty="0" smtClean="0"/>
            <a:t>ОМЕТАЈУ ШКОЛСКЕ АКТИВНОСТИ</a:t>
          </a:r>
          <a:endParaRPr lang="en-US" sz="1200" b="1" dirty="0"/>
        </a:p>
      </dgm:t>
    </dgm:pt>
    <dgm:pt modelId="{CCB7A6C0-E94E-4C55-837B-6BB88A85B2A5}" type="parTrans" cxnId="{B3193010-42D3-4894-92E5-E2A0C39B3EF4}">
      <dgm:prSet/>
      <dgm:spPr/>
      <dgm:t>
        <a:bodyPr/>
        <a:lstStyle/>
        <a:p>
          <a:endParaRPr lang="en-US"/>
        </a:p>
      </dgm:t>
    </dgm:pt>
    <dgm:pt modelId="{5B977CA2-F1C3-4A66-98C7-624C2DD106D8}" type="sibTrans" cxnId="{B3193010-42D3-4894-92E5-E2A0C39B3EF4}">
      <dgm:prSet/>
      <dgm:spPr/>
      <dgm:t>
        <a:bodyPr/>
        <a:lstStyle/>
        <a:p>
          <a:endParaRPr lang="en-US"/>
        </a:p>
      </dgm:t>
    </dgm:pt>
    <dgm:pt modelId="{19033464-24CE-463E-8AFB-84514FEB5426}">
      <dgm:prSet custT="1"/>
      <dgm:spPr/>
      <dgm:t>
        <a:bodyPr/>
        <a:lstStyle/>
        <a:p>
          <a:r>
            <a:rPr lang="sr-Cyrl-BA" sz="1200" b="1" dirty="0" smtClean="0"/>
            <a:t>ИМАЈУ ЛОШ УСПЈЕХ</a:t>
          </a:r>
          <a:endParaRPr lang="en-US" sz="1200" b="1" dirty="0"/>
        </a:p>
      </dgm:t>
    </dgm:pt>
    <dgm:pt modelId="{F7902746-432D-4CE1-B1A9-04B36D5C7710}" type="parTrans" cxnId="{86830DF1-A123-4F58-A370-DED40DF3AD56}">
      <dgm:prSet/>
      <dgm:spPr/>
      <dgm:t>
        <a:bodyPr/>
        <a:lstStyle/>
        <a:p>
          <a:endParaRPr lang="en-US"/>
        </a:p>
      </dgm:t>
    </dgm:pt>
    <dgm:pt modelId="{D6D898B9-F036-4584-AACE-87F2E05CBAF2}" type="sibTrans" cxnId="{86830DF1-A123-4F58-A370-DED40DF3AD56}">
      <dgm:prSet/>
      <dgm:spPr/>
      <dgm:t>
        <a:bodyPr/>
        <a:lstStyle/>
        <a:p>
          <a:endParaRPr lang="en-US"/>
        </a:p>
      </dgm:t>
    </dgm:pt>
    <dgm:pt modelId="{A31B4D8D-4384-4A41-9C9A-704AC8E37294}">
      <dgm:prSet custT="1"/>
      <dgm:spPr/>
      <dgm:t>
        <a:bodyPr/>
        <a:lstStyle/>
        <a:p>
          <a:r>
            <a:rPr lang="sr-Cyrl-BA" sz="1200" b="1" dirty="0" smtClean="0"/>
            <a:t>ЧЕСТО СЕ ТУКУ</a:t>
          </a:r>
          <a:endParaRPr lang="en-US" sz="1200" b="1" dirty="0"/>
        </a:p>
      </dgm:t>
    </dgm:pt>
    <dgm:pt modelId="{E5D2186F-BCA3-40D3-AFA6-96A35E5C4F54}" type="parTrans" cxnId="{3FBAAAC2-7D7C-4490-83D3-4810C826CED2}">
      <dgm:prSet/>
      <dgm:spPr/>
      <dgm:t>
        <a:bodyPr/>
        <a:lstStyle/>
        <a:p>
          <a:endParaRPr lang="en-US"/>
        </a:p>
      </dgm:t>
    </dgm:pt>
    <dgm:pt modelId="{6906F403-2A5E-48F5-AAA7-94BB983DB869}" type="sibTrans" cxnId="{3FBAAAC2-7D7C-4490-83D3-4810C826CED2}">
      <dgm:prSet/>
      <dgm:spPr/>
      <dgm:t>
        <a:bodyPr/>
        <a:lstStyle/>
        <a:p>
          <a:endParaRPr lang="en-US"/>
        </a:p>
      </dgm:t>
    </dgm:pt>
    <dgm:pt modelId="{D3A94BAA-E0F0-44AC-9F28-36249696554C}">
      <dgm:prSet custT="1"/>
      <dgm:spPr/>
      <dgm:t>
        <a:bodyPr/>
        <a:lstStyle/>
        <a:p>
          <a:endParaRPr lang="en-US" sz="1200" b="1" dirty="0"/>
        </a:p>
      </dgm:t>
    </dgm:pt>
    <dgm:pt modelId="{21AB3B9A-8221-4665-A4AE-8DFE694A822F}" type="parTrans" cxnId="{36BD2E9C-19CF-40F0-A7FB-EE003E529C9F}">
      <dgm:prSet/>
      <dgm:spPr/>
      <dgm:t>
        <a:bodyPr/>
        <a:lstStyle/>
        <a:p>
          <a:endParaRPr lang="en-US"/>
        </a:p>
      </dgm:t>
    </dgm:pt>
    <dgm:pt modelId="{81856828-9365-420E-9FCA-D74AB8FEABD2}" type="sibTrans" cxnId="{36BD2E9C-19CF-40F0-A7FB-EE003E529C9F}">
      <dgm:prSet/>
      <dgm:spPr/>
      <dgm:t>
        <a:bodyPr/>
        <a:lstStyle/>
        <a:p>
          <a:endParaRPr lang="en-US"/>
        </a:p>
      </dgm:t>
    </dgm:pt>
    <dgm:pt modelId="{451F8878-EB61-4CEF-B6B5-6EE26427A732}">
      <dgm:prSet custT="1"/>
      <dgm:spPr/>
      <dgm:t>
        <a:bodyPr/>
        <a:lstStyle/>
        <a:p>
          <a:r>
            <a:rPr lang="sr-Cyrl-BA" sz="1200" b="1" dirty="0" smtClean="0"/>
            <a:t>НЕ ПОСТОЈЕ ПРАВИЛА  И СТАЛНО ОДБИЈАЈУ ПОСЛУШНОСТ ОДРАСЛИМ</a:t>
          </a:r>
          <a:endParaRPr lang="en-US" sz="1200" b="1" dirty="0"/>
        </a:p>
      </dgm:t>
    </dgm:pt>
    <dgm:pt modelId="{1FEDBB4C-B1CB-442E-90BE-E45FA7FC8F44}" type="parTrans" cxnId="{8BD670E7-3DD6-4610-807B-A43826DA36A2}">
      <dgm:prSet/>
      <dgm:spPr/>
      <dgm:t>
        <a:bodyPr/>
        <a:lstStyle/>
        <a:p>
          <a:endParaRPr lang="en-US"/>
        </a:p>
      </dgm:t>
    </dgm:pt>
    <dgm:pt modelId="{F2F21ECB-3AC5-4FBB-888E-25E9F4C4F58A}" type="sibTrans" cxnId="{8BD670E7-3DD6-4610-807B-A43826DA36A2}">
      <dgm:prSet/>
      <dgm:spPr/>
      <dgm:t>
        <a:bodyPr/>
        <a:lstStyle/>
        <a:p>
          <a:endParaRPr lang="en-US"/>
        </a:p>
      </dgm:t>
    </dgm:pt>
    <dgm:pt modelId="{0462ADB0-7BF5-4484-A822-3A52DB259E41}">
      <dgm:prSet custT="1"/>
      <dgm:spPr/>
      <dgm:t>
        <a:bodyPr/>
        <a:lstStyle/>
        <a:p>
          <a:r>
            <a:rPr lang="sr-Cyrl-BA" sz="1200" b="1" dirty="0" smtClean="0"/>
            <a:t>ИМАЈУ ВРЛО МАЛО ПРИЈАТЕЉА</a:t>
          </a:r>
          <a:endParaRPr lang="en-US" sz="1200" b="1" dirty="0"/>
        </a:p>
      </dgm:t>
    </dgm:pt>
    <dgm:pt modelId="{70F92058-609C-4BB9-8371-6B93BA9DCD02}" type="parTrans" cxnId="{26E781A1-1A90-466B-A6F6-09CC4510673A}">
      <dgm:prSet/>
      <dgm:spPr/>
      <dgm:t>
        <a:bodyPr/>
        <a:lstStyle/>
        <a:p>
          <a:endParaRPr lang="en-US"/>
        </a:p>
      </dgm:t>
    </dgm:pt>
    <dgm:pt modelId="{5D3A85BB-3FFF-43A7-AE60-A569A86791A3}" type="sibTrans" cxnId="{26E781A1-1A90-466B-A6F6-09CC4510673A}">
      <dgm:prSet/>
      <dgm:spPr/>
      <dgm:t>
        <a:bodyPr/>
        <a:lstStyle/>
        <a:p>
          <a:endParaRPr lang="en-US"/>
        </a:p>
      </dgm:t>
    </dgm:pt>
    <dgm:pt modelId="{751947C4-C16A-4029-874B-C822AAFA04C4}">
      <dgm:prSet custT="1"/>
      <dgm:spPr/>
      <dgm:t>
        <a:bodyPr/>
        <a:lstStyle/>
        <a:p>
          <a:r>
            <a:rPr lang="sr-Cyrl-BA" sz="1200" b="1" dirty="0" smtClean="0"/>
            <a:t>ПРИЈАТЕЉСТВА ИСКЉУЧИВО СКЛАПАЈУ СА ДРУГОМ ДЈЕЦОМ КОЈА ТАКОЂЕ ИМАЈУ ПРОБЛЕМ У ПОНАШАЊУ</a:t>
          </a:r>
          <a:endParaRPr lang="en-US" sz="1200" b="1" dirty="0"/>
        </a:p>
      </dgm:t>
    </dgm:pt>
    <dgm:pt modelId="{1F2158AC-C491-4DDD-9A7B-8B7AF82B13C1}" type="parTrans" cxnId="{172213D2-C99B-4D5A-93C5-C1DE8ACBCA1A}">
      <dgm:prSet/>
      <dgm:spPr/>
      <dgm:t>
        <a:bodyPr/>
        <a:lstStyle/>
        <a:p>
          <a:endParaRPr lang="en-US"/>
        </a:p>
      </dgm:t>
    </dgm:pt>
    <dgm:pt modelId="{11834494-307D-4A09-9B80-B961B1202F01}" type="sibTrans" cxnId="{172213D2-C99B-4D5A-93C5-C1DE8ACBCA1A}">
      <dgm:prSet/>
      <dgm:spPr/>
      <dgm:t>
        <a:bodyPr/>
        <a:lstStyle/>
        <a:p>
          <a:endParaRPr lang="en-US"/>
        </a:p>
      </dgm:t>
    </dgm:pt>
    <dgm:pt modelId="{067BBB72-F04C-4509-AF7B-D8B25948BD71}">
      <dgm:prSet custT="1"/>
      <dgm:spPr/>
      <dgm:t>
        <a:bodyPr/>
        <a:lstStyle/>
        <a:p>
          <a:r>
            <a:rPr lang="sr-Cyrl-BA" sz="1200" b="1" dirty="0" smtClean="0"/>
            <a:t>ИМАЈУ КОНСТАНТНУ ПОТРЕБУ ДА СЕ СУПРОТСТАВЉАЈУ ОДРАСЛИМА</a:t>
          </a:r>
          <a:endParaRPr lang="en-US" sz="1200" b="1" dirty="0"/>
        </a:p>
      </dgm:t>
    </dgm:pt>
    <dgm:pt modelId="{E1DE1ECE-61BA-4530-A415-7CE99D11653C}" type="parTrans" cxnId="{2CA3C349-B8C3-4976-999F-D5CB254DBF9B}">
      <dgm:prSet/>
      <dgm:spPr/>
      <dgm:t>
        <a:bodyPr/>
        <a:lstStyle/>
        <a:p>
          <a:endParaRPr lang="en-US"/>
        </a:p>
      </dgm:t>
    </dgm:pt>
    <dgm:pt modelId="{E432CDA0-5F96-4654-9FED-F5612CB066E5}" type="sibTrans" cxnId="{2CA3C349-B8C3-4976-999F-D5CB254DBF9B}">
      <dgm:prSet/>
      <dgm:spPr/>
      <dgm:t>
        <a:bodyPr/>
        <a:lstStyle/>
        <a:p>
          <a:endParaRPr lang="en-US"/>
        </a:p>
      </dgm:t>
    </dgm:pt>
    <dgm:pt modelId="{CAEA7C24-8055-4FD4-93B0-5DEAA9A40C7D}">
      <dgm:prSet custT="1"/>
      <dgm:spPr/>
      <dgm:t>
        <a:bodyPr/>
        <a:lstStyle/>
        <a:p>
          <a:r>
            <a:rPr lang="sr-Cyrl-BA" sz="1200" b="1" dirty="0" smtClean="0"/>
            <a:t>ФРУСТРИРАНИ СУ И НЕ САОСЈЕЋАЈУ СА ДРУГИМА</a:t>
          </a:r>
          <a:endParaRPr lang="en-US" sz="1200" b="1" dirty="0"/>
        </a:p>
      </dgm:t>
    </dgm:pt>
    <dgm:pt modelId="{9FF51FCC-5818-4FB0-97C9-B3946E4687C8}" type="parTrans" cxnId="{0AD91052-0A72-45C2-A8AA-C6D710BF44F1}">
      <dgm:prSet/>
      <dgm:spPr/>
      <dgm:t>
        <a:bodyPr/>
        <a:lstStyle/>
        <a:p>
          <a:endParaRPr lang="en-US"/>
        </a:p>
      </dgm:t>
    </dgm:pt>
    <dgm:pt modelId="{BE6C897A-D2A1-4487-A187-F22BDBE6ACBF}" type="sibTrans" cxnId="{0AD91052-0A72-45C2-A8AA-C6D710BF44F1}">
      <dgm:prSet/>
      <dgm:spPr/>
      <dgm:t>
        <a:bodyPr/>
        <a:lstStyle/>
        <a:p>
          <a:endParaRPr lang="en-US"/>
        </a:p>
      </dgm:t>
    </dgm:pt>
    <dgm:pt modelId="{98BB3844-4F7F-4E09-B119-794CDDBC73CC}">
      <dgm:prSet custT="1"/>
      <dgm:spPr/>
      <dgm:t>
        <a:bodyPr/>
        <a:lstStyle/>
        <a:p>
          <a:r>
            <a:rPr lang="sr-Cyrl-BA" sz="1400" b="1" dirty="0" smtClean="0"/>
            <a:t>НЕ ПОШТУЈУ АУТОРИТЕТ</a:t>
          </a:r>
          <a:endParaRPr lang="en-US" sz="1400" b="1" dirty="0"/>
        </a:p>
      </dgm:t>
    </dgm:pt>
    <dgm:pt modelId="{B38E0432-D4A0-4761-AAB0-BA5E2471B4A8}" type="parTrans" cxnId="{A4CB3513-0FD0-4E5C-A94E-65CE561EDA77}">
      <dgm:prSet/>
      <dgm:spPr/>
      <dgm:t>
        <a:bodyPr/>
        <a:lstStyle/>
        <a:p>
          <a:endParaRPr lang="en-US"/>
        </a:p>
      </dgm:t>
    </dgm:pt>
    <dgm:pt modelId="{7E50B2DE-CDA4-4BDA-9DB4-2018193FA205}" type="sibTrans" cxnId="{A4CB3513-0FD0-4E5C-A94E-65CE561EDA77}">
      <dgm:prSet/>
      <dgm:spPr/>
      <dgm:t>
        <a:bodyPr/>
        <a:lstStyle/>
        <a:p>
          <a:endParaRPr lang="en-US"/>
        </a:p>
      </dgm:t>
    </dgm:pt>
    <dgm:pt modelId="{AB69A745-1E07-4FA0-9CA1-F761C6565938}">
      <dgm:prSet custT="1"/>
      <dgm:spPr/>
      <dgm:t>
        <a:bodyPr/>
        <a:lstStyle/>
        <a:p>
          <a:r>
            <a:rPr lang="sr-Cyrl-BA" sz="1400" b="1" dirty="0" smtClean="0"/>
            <a:t> ЧЕСТО ИЗОСТАЈУ СА НАСТАВЕ И ИМАЈУ ЛОШ УСПЈЕХ</a:t>
          </a:r>
          <a:endParaRPr lang="en-US" sz="1400" b="1" dirty="0"/>
        </a:p>
      </dgm:t>
    </dgm:pt>
    <dgm:pt modelId="{93735C28-E621-41A5-B68F-D8622F8F986F}" type="parTrans" cxnId="{B885926A-50B3-467C-8DF6-75665DC58EE1}">
      <dgm:prSet/>
      <dgm:spPr/>
      <dgm:t>
        <a:bodyPr/>
        <a:lstStyle/>
        <a:p>
          <a:endParaRPr lang="en-US"/>
        </a:p>
      </dgm:t>
    </dgm:pt>
    <dgm:pt modelId="{3C700B7E-4C55-451F-9DDF-E735010D65C4}" type="sibTrans" cxnId="{B885926A-50B3-467C-8DF6-75665DC58EE1}">
      <dgm:prSet/>
      <dgm:spPr/>
      <dgm:t>
        <a:bodyPr/>
        <a:lstStyle/>
        <a:p>
          <a:endParaRPr lang="en-US"/>
        </a:p>
      </dgm:t>
    </dgm:pt>
    <dgm:pt modelId="{30CC37C5-7054-4ADC-A9AC-0793DFEA587A}">
      <dgm:prSet custT="1"/>
      <dgm:spPr/>
      <dgm:t>
        <a:bodyPr/>
        <a:lstStyle/>
        <a:p>
          <a:r>
            <a:rPr lang="sr-Cyrl-BA" sz="1400" b="1" dirty="0" smtClean="0"/>
            <a:t>ЧЕСТО СЕ ИСКЉУЧУЈУ ИЗ ШКОЛЕ</a:t>
          </a:r>
          <a:endParaRPr lang="en-US" sz="1400" b="1" dirty="0"/>
        </a:p>
      </dgm:t>
    </dgm:pt>
    <dgm:pt modelId="{2C299191-6983-4968-A461-F8FE69FFDF8C}" type="parTrans" cxnId="{E94F8E56-D83C-4C3B-B71C-6819B5A760BE}">
      <dgm:prSet/>
      <dgm:spPr/>
      <dgm:t>
        <a:bodyPr/>
        <a:lstStyle/>
        <a:p>
          <a:endParaRPr lang="en-US"/>
        </a:p>
      </dgm:t>
    </dgm:pt>
    <dgm:pt modelId="{D5F0C45C-D5E9-4110-B79F-8EEADB787F3B}" type="sibTrans" cxnId="{E94F8E56-D83C-4C3B-B71C-6819B5A760BE}">
      <dgm:prSet/>
      <dgm:spPr/>
      <dgm:t>
        <a:bodyPr/>
        <a:lstStyle/>
        <a:p>
          <a:endParaRPr lang="en-US"/>
        </a:p>
      </dgm:t>
    </dgm:pt>
    <dgm:pt modelId="{8219E859-294C-4E88-B79F-55FDA14B9A8C}">
      <dgm:prSet custT="1"/>
      <dgm:spPr/>
      <dgm:t>
        <a:bodyPr/>
        <a:lstStyle/>
        <a:p>
          <a:endParaRPr lang="en-US" sz="900" dirty="0"/>
        </a:p>
      </dgm:t>
    </dgm:pt>
    <dgm:pt modelId="{454F7904-7C78-49AC-9CF4-A0AE688E17A2}" type="parTrans" cxnId="{E388CD10-8D85-4BB9-B35A-9EB4EC84406C}">
      <dgm:prSet/>
      <dgm:spPr/>
      <dgm:t>
        <a:bodyPr/>
        <a:lstStyle/>
        <a:p>
          <a:endParaRPr lang="en-US"/>
        </a:p>
      </dgm:t>
    </dgm:pt>
    <dgm:pt modelId="{A8986B6F-AB86-4153-B916-35FB611598CF}" type="sibTrans" cxnId="{E388CD10-8D85-4BB9-B35A-9EB4EC84406C}">
      <dgm:prSet/>
      <dgm:spPr/>
      <dgm:t>
        <a:bodyPr/>
        <a:lstStyle/>
        <a:p>
          <a:endParaRPr lang="en-US"/>
        </a:p>
      </dgm:t>
    </dgm:pt>
    <dgm:pt modelId="{322365F4-716B-43F0-8A7E-A1308DA61C61}">
      <dgm:prSet custT="1"/>
      <dgm:spPr/>
      <dgm:t>
        <a:bodyPr/>
        <a:lstStyle/>
        <a:p>
          <a:r>
            <a:rPr lang="sr-Cyrl-BA" sz="1400" b="1" dirty="0" smtClean="0"/>
            <a:t>ВРЛО ЧЕСТО КОРИСТЕ НАРКОТИКЕ И АЛКОХОЛ</a:t>
          </a:r>
          <a:endParaRPr lang="en-US" sz="1400" b="1" dirty="0"/>
        </a:p>
      </dgm:t>
    </dgm:pt>
    <dgm:pt modelId="{A863B257-5B60-4342-9814-DE1F1C45255D}" type="parTrans" cxnId="{999B38B9-48BC-4A18-AFBC-29EC266B9135}">
      <dgm:prSet/>
      <dgm:spPr/>
      <dgm:t>
        <a:bodyPr/>
        <a:lstStyle/>
        <a:p>
          <a:endParaRPr lang="en-US"/>
        </a:p>
      </dgm:t>
    </dgm:pt>
    <dgm:pt modelId="{806C2A6B-1D58-42D3-8266-68F7C762CFB1}" type="sibTrans" cxnId="{999B38B9-48BC-4A18-AFBC-29EC266B9135}">
      <dgm:prSet/>
      <dgm:spPr/>
      <dgm:t>
        <a:bodyPr/>
        <a:lstStyle/>
        <a:p>
          <a:endParaRPr lang="en-US"/>
        </a:p>
      </dgm:t>
    </dgm:pt>
    <dgm:pt modelId="{7B086A35-0BB6-46DE-AB51-7D4F4900E5AB}">
      <dgm:prSet custT="1"/>
      <dgm:spPr/>
      <dgm:t>
        <a:bodyPr/>
        <a:lstStyle/>
        <a:p>
          <a:r>
            <a:rPr lang="sr-Cyrl-BA" sz="1400" b="1" dirty="0" smtClean="0"/>
            <a:t>УЧЕСТВУЈУ У ТУЧАМА, КРАЂАМА, УНИШТАВАЊУ ТУЂЕ ИМОВИНЕ</a:t>
          </a:r>
          <a:endParaRPr lang="en-US" sz="1400" b="1" dirty="0"/>
        </a:p>
      </dgm:t>
    </dgm:pt>
    <dgm:pt modelId="{49B9B169-8F52-4FC9-86DE-681A4F8535E8}" type="parTrans" cxnId="{5F52C1CF-78E6-44D8-93E3-D7B5C0614437}">
      <dgm:prSet/>
      <dgm:spPr/>
      <dgm:t>
        <a:bodyPr/>
        <a:lstStyle/>
        <a:p>
          <a:endParaRPr lang="en-US"/>
        </a:p>
      </dgm:t>
    </dgm:pt>
    <dgm:pt modelId="{19DD487A-DCC7-4B8D-8BC0-49D4612A37C4}" type="sibTrans" cxnId="{5F52C1CF-78E6-44D8-93E3-D7B5C0614437}">
      <dgm:prSet/>
      <dgm:spPr/>
      <dgm:t>
        <a:bodyPr/>
        <a:lstStyle/>
        <a:p>
          <a:endParaRPr lang="en-US"/>
        </a:p>
      </dgm:t>
    </dgm:pt>
    <dgm:pt modelId="{47463343-503C-42EB-93B0-21CA1355F9FB}">
      <dgm:prSet custT="1"/>
      <dgm:spPr/>
      <dgm:t>
        <a:bodyPr/>
        <a:lstStyle/>
        <a:p>
          <a:endParaRPr lang="en-US" sz="900" dirty="0"/>
        </a:p>
      </dgm:t>
    </dgm:pt>
    <dgm:pt modelId="{64859E88-414C-4E1D-9D12-9D09FEECF19A}" type="parTrans" cxnId="{48827805-FB33-455F-B423-B0FEAFD5BF05}">
      <dgm:prSet/>
      <dgm:spPr/>
      <dgm:t>
        <a:bodyPr/>
        <a:lstStyle/>
        <a:p>
          <a:endParaRPr lang="en-US"/>
        </a:p>
      </dgm:t>
    </dgm:pt>
    <dgm:pt modelId="{EBD87CD0-7EE5-4C2D-AF7A-53F596DD2259}" type="sibTrans" cxnId="{48827805-FB33-455F-B423-B0FEAFD5BF05}">
      <dgm:prSet/>
      <dgm:spPr/>
      <dgm:t>
        <a:bodyPr/>
        <a:lstStyle/>
        <a:p>
          <a:endParaRPr lang="en-US"/>
        </a:p>
      </dgm:t>
    </dgm:pt>
    <dgm:pt modelId="{4E2103DA-7FFA-431B-AA64-79D4CF6704D8}">
      <dgm:prSet custT="1"/>
      <dgm:spPr/>
      <dgm:t>
        <a:bodyPr/>
        <a:lstStyle/>
        <a:p>
          <a:r>
            <a:rPr lang="sr-Cyrl-BA" sz="1400" b="1" dirty="0" smtClean="0"/>
            <a:t>ВОЛЕ ГЛЕДАТИ НАСИЛНЕ СЦЕНЕ</a:t>
          </a:r>
          <a:endParaRPr lang="en-US" sz="1400" b="1" dirty="0"/>
        </a:p>
      </dgm:t>
    </dgm:pt>
    <dgm:pt modelId="{CBDD36D3-E5F1-43FF-BA51-5387F81DCA83}" type="parTrans" cxnId="{905EFF92-B3E1-4558-8F22-886967386F1B}">
      <dgm:prSet/>
      <dgm:spPr/>
      <dgm:t>
        <a:bodyPr/>
        <a:lstStyle/>
        <a:p>
          <a:endParaRPr lang="en-US"/>
        </a:p>
      </dgm:t>
    </dgm:pt>
    <dgm:pt modelId="{FC97FB0A-4857-404C-9152-F9EB41A05A65}" type="sibTrans" cxnId="{905EFF92-B3E1-4558-8F22-886967386F1B}">
      <dgm:prSet/>
      <dgm:spPr/>
      <dgm:t>
        <a:bodyPr/>
        <a:lstStyle/>
        <a:p>
          <a:endParaRPr lang="en-US"/>
        </a:p>
      </dgm:t>
    </dgm:pt>
    <dgm:pt modelId="{6BE40B87-4DF6-4E6A-8B88-E90A0D322E59}">
      <dgm:prSet custT="1"/>
      <dgm:spPr/>
      <dgm:t>
        <a:bodyPr/>
        <a:lstStyle/>
        <a:p>
          <a:r>
            <a:rPr lang="sr-Cyrl-BA" sz="1400" b="1" dirty="0" smtClean="0"/>
            <a:t>УЖИВАЈУ У ПАТЊИ ДРУГИХ</a:t>
          </a:r>
          <a:endParaRPr lang="en-US" sz="1400" b="1" dirty="0"/>
        </a:p>
      </dgm:t>
    </dgm:pt>
    <dgm:pt modelId="{8ECA5A1B-E9F3-4263-B5AA-BB595C5F4852}" type="parTrans" cxnId="{CB69B419-5E1D-43F8-93AA-612B706E90CA}">
      <dgm:prSet/>
      <dgm:spPr/>
      <dgm:t>
        <a:bodyPr/>
        <a:lstStyle/>
        <a:p>
          <a:endParaRPr lang="en-US"/>
        </a:p>
      </dgm:t>
    </dgm:pt>
    <dgm:pt modelId="{EC0EC0EE-5093-4F10-8932-0DB7EF1D7917}" type="sibTrans" cxnId="{CB69B419-5E1D-43F8-93AA-612B706E90CA}">
      <dgm:prSet/>
      <dgm:spPr/>
      <dgm:t>
        <a:bodyPr/>
        <a:lstStyle/>
        <a:p>
          <a:endParaRPr lang="en-US"/>
        </a:p>
      </dgm:t>
    </dgm:pt>
    <dgm:pt modelId="{0E034F6E-2152-4EFC-B6F0-E14B7A7780AE}" type="pres">
      <dgm:prSet presAssocID="{6FD34E80-55EB-4810-B3B1-7A2966AF7C45}" presName="diagram" presStyleCnt="0">
        <dgm:presLayoutVars>
          <dgm:dir/>
          <dgm:animLvl val="lvl"/>
          <dgm:resizeHandles val="exact"/>
        </dgm:presLayoutVars>
      </dgm:prSet>
      <dgm:spPr/>
    </dgm:pt>
    <dgm:pt modelId="{2BBC7E9F-9A8F-4EDC-9A82-8E63DEDEE5BB}" type="pres">
      <dgm:prSet presAssocID="{E8E3D31C-B0BA-4757-95CA-A88E42D2F54A}" presName="compNode" presStyleCnt="0"/>
      <dgm:spPr/>
    </dgm:pt>
    <dgm:pt modelId="{6675D877-DDE7-4660-9000-DE2D278BA4C9}" type="pres">
      <dgm:prSet presAssocID="{E8E3D31C-B0BA-4757-95CA-A88E42D2F54A}" presName="childRect" presStyleLbl="bgAcc1" presStyleIdx="0" presStyleCnt="3" custScaleX="100312" custScaleY="252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A3BE4-83C5-45C5-A32F-DC157C8FB231}" type="pres">
      <dgm:prSet presAssocID="{E8E3D31C-B0BA-4757-95CA-A88E42D2F54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30372E-E381-46C7-B06A-1DEB6E75A383}" type="pres">
      <dgm:prSet presAssocID="{E8E3D31C-B0BA-4757-95CA-A88E42D2F54A}" presName="parentRect" presStyleLbl="alignNode1" presStyleIdx="0" presStyleCnt="3" custLinFactNeighborX="-2269" custLinFactNeighborY="77445"/>
      <dgm:spPr/>
      <dgm:t>
        <a:bodyPr/>
        <a:lstStyle/>
        <a:p>
          <a:endParaRPr lang="en-US"/>
        </a:p>
      </dgm:t>
    </dgm:pt>
    <dgm:pt modelId="{A938732E-C126-4F44-9663-CCC16B3F9057}" type="pres">
      <dgm:prSet presAssocID="{E8E3D31C-B0BA-4757-95CA-A88E42D2F54A}" presName="adorn" presStyleLbl="fgAccFollowNode1" presStyleIdx="0" presStyleCnt="3" custLinFactNeighborX="-13275" custLinFactNeighborY="47254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9765D9F1-5B7F-4C45-97B8-8C5A2760FF5F}" type="pres">
      <dgm:prSet presAssocID="{CA07E97B-B044-414B-B44A-BEEB4097B81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6CE5856-CD07-4495-8AD4-38CF9EDA9721}" type="pres">
      <dgm:prSet presAssocID="{72CA7758-6CA2-487D-B89D-BA3D3421C896}" presName="compNode" presStyleCnt="0"/>
      <dgm:spPr/>
    </dgm:pt>
    <dgm:pt modelId="{9AE8F4B1-71DB-4ABE-B927-60B7E6CEFA08}" type="pres">
      <dgm:prSet presAssocID="{72CA7758-6CA2-487D-B89D-BA3D3421C896}" presName="childRect" presStyleLbl="bgAcc1" presStyleIdx="1" presStyleCnt="3" custScaleY="2360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E56D2A-19D1-447B-B379-61BB2DF458AB}" type="pres">
      <dgm:prSet presAssocID="{72CA7758-6CA2-487D-B89D-BA3D3421C89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D4D5D-20DB-4666-B971-59C7670300FC}" type="pres">
      <dgm:prSet presAssocID="{72CA7758-6CA2-487D-B89D-BA3D3421C896}" presName="parentRect" presStyleLbl="alignNode1" presStyleIdx="1" presStyleCnt="3" custLinFactNeighborX="43" custLinFactNeighborY="84648"/>
      <dgm:spPr/>
      <dgm:t>
        <a:bodyPr/>
        <a:lstStyle/>
        <a:p>
          <a:endParaRPr lang="en-US"/>
        </a:p>
      </dgm:t>
    </dgm:pt>
    <dgm:pt modelId="{9F3B0EA1-0F85-49E2-9F00-A62F8F68477C}" type="pres">
      <dgm:prSet presAssocID="{72CA7758-6CA2-487D-B89D-BA3D3421C896}" presName="adorn" presStyleLbl="fgAccFollowNode1" presStyleIdx="1" presStyleCnt="3" custLinFactNeighborX="-9486" custLinFactNeighborY="53987"/>
      <dgm:spPr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44DB4246-4939-4FC5-8377-B3C6EC6D72C5}" type="pres">
      <dgm:prSet presAssocID="{4181DB44-B24C-4324-98EF-5D85331677C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14ED8A7-C02B-463C-B747-D244A448EFC7}" type="pres">
      <dgm:prSet presAssocID="{70816911-B1D6-4175-90B8-59E362FA8942}" presName="compNode" presStyleCnt="0"/>
      <dgm:spPr/>
    </dgm:pt>
    <dgm:pt modelId="{D224A4AB-9DF4-480C-9433-97CD22A547F0}" type="pres">
      <dgm:prSet presAssocID="{70816911-B1D6-4175-90B8-59E362FA8942}" presName="childRect" presStyleLbl="bgAcc1" presStyleIdx="2" presStyleCnt="3" custScaleY="2318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1EC884-AA73-4DE8-AFA2-53A26181DF39}" type="pres">
      <dgm:prSet presAssocID="{70816911-B1D6-4175-90B8-59E362FA894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BA2D28-FE4B-49AF-A4C9-7F41621EA7DC}" type="pres">
      <dgm:prSet presAssocID="{70816911-B1D6-4175-90B8-59E362FA8942}" presName="parentRect" presStyleLbl="alignNode1" presStyleIdx="2" presStyleCnt="3" custLinFactNeighborX="660" custLinFactNeighborY="54957"/>
      <dgm:spPr/>
      <dgm:t>
        <a:bodyPr/>
        <a:lstStyle/>
        <a:p>
          <a:endParaRPr lang="en-US"/>
        </a:p>
      </dgm:t>
    </dgm:pt>
    <dgm:pt modelId="{6309B7BF-0A3D-4B20-BC7F-C2F8329E89C5}" type="pres">
      <dgm:prSet presAssocID="{70816911-B1D6-4175-90B8-59E362FA8942}" presName="adorn" presStyleLbl="fgAccFollowNode1" presStyleIdx="2" presStyleCnt="3" custLinFactNeighborX="1354" custLinFactNeighborY="35834"/>
      <dgm:spPr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</dgm:ptLst>
  <dgm:cxnLst>
    <dgm:cxn modelId="{3FB5B575-A8C2-4B85-9710-8BAD87D5791C}" type="presOf" srcId="{19033464-24CE-463E-8AFB-84514FEB5426}" destId="{9AE8F4B1-71DB-4ABE-B927-60B7E6CEFA08}" srcOrd="0" destOrd="2" presId="urn:microsoft.com/office/officeart/2005/8/layout/bList2"/>
    <dgm:cxn modelId="{7186F083-EC40-4147-B75A-3BCF5E5892EE}" type="presOf" srcId="{72CA7758-6CA2-487D-B89D-BA3D3421C896}" destId="{B40D4D5D-20DB-4666-B971-59C7670300FC}" srcOrd="1" destOrd="0" presId="urn:microsoft.com/office/officeart/2005/8/layout/bList2"/>
    <dgm:cxn modelId="{26E781A1-1A90-466B-A6F6-09CC4510673A}" srcId="{72CA7758-6CA2-487D-B89D-BA3D3421C896}" destId="{0462ADB0-7BF5-4484-A822-3A52DB259E41}" srcOrd="4" destOrd="0" parTransId="{70F92058-609C-4BB9-8371-6B93BA9DCD02}" sibTransId="{5D3A85BB-3FFF-43A7-AE60-A569A86791A3}"/>
    <dgm:cxn modelId="{3E56D362-DF13-435C-996C-8DAC91A754DA}" type="presOf" srcId="{E8E3D31C-B0BA-4757-95CA-A88E42D2F54A}" destId="{CD30372E-E381-46C7-B06A-1DEB6E75A383}" srcOrd="1" destOrd="0" presId="urn:microsoft.com/office/officeart/2005/8/layout/bList2"/>
    <dgm:cxn modelId="{64521DB6-D9CF-4839-BA3B-616C94F22AF3}" type="presOf" srcId="{445EF707-DAD7-43FE-93AF-024AD8423373}" destId="{6675D877-DDE7-4660-9000-DE2D278BA4C9}" srcOrd="0" destOrd="0" presId="urn:microsoft.com/office/officeart/2005/8/layout/bList2"/>
    <dgm:cxn modelId="{E388CD10-8D85-4BB9-B35A-9EB4EC84406C}" srcId="{70816911-B1D6-4175-90B8-59E362FA8942}" destId="{8219E859-294C-4E88-B79F-55FDA14B9A8C}" srcOrd="8" destOrd="0" parTransId="{454F7904-7C78-49AC-9CF4-A0AE688E17A2}" sibTransId="{A8986B6F-AB86-4153-B916-35FB611598CF}"/>
    <dgm:cxn modelId="{B9868BF8-6A51-4574-9ED2-CD464FAA4D30}" type="presOf" srcId="{AB307B84-E7C4-4C82-A121-745A6729120F}" destId="{9AE8F4B1-71DB-4ABE-B927-60B7E6CEFA08}" srcOrd="0" destOrd="0" presId="urn:microsoft.com/office/officeart/2005/8/layout/bList2"/>
    <dgm:cxn modelId="{A4CB3513-0FD0-4E5C-A94E-65CE561EDA77}" srcId="{70816911-B1D6-4175-90B8-59E362FA8942}" destId="{98BB3844-4F7F-4E09-B119-794CDDBC73CC}" srcOrd="0" destOrd="0" parTransId="{B38E0432-D4A0-4761-AAB0-BA5E2471B4A8}" sibTransId="{7E50B2DE-CDA4-4BDA-9DB4-2018193FA205}"/>
    <dgm:cxn modelId="{D31BF280-A75F-401C-AAEC-90F660A216D9}" type="presOf" srcId="{CA07E97B-B044-414B-B44A-BEEB4097B814}" destId="{9765D9F1-5B7F-4C45-97B8-8C5A2760FF5F}" srcOrd="0" destOrd="0" presId="urn:microsoft.com/office/officeart/2005/8/layout/bList2"/>
    <dgm:cxn modelId="{03C4EB25-BF6A-482F-A6F2-89FE1E170378}" type="presOf" srcId="{11D705F0-B8A4-4437-A4BC-44AB696F9271}" destId="{6675D877-DDE7-4660-9000-DE2D278BA4C9}" srcOrd="0" destOrd="7" presId="urn:microsoft.com/office/officeart/2005/8/layout/bList2"/>
    <dgm:cxn modelId="{75F35175-C342-45EC-B38E-DD39818C90CA}" type="presOf" srcId="{98BB3844-4F7F-4E09-B119-794CDDBC73CC}" destId="{D224A4AB-9DF4-480C-9433-97CD22A547F0}" srcOrd="0" destOrd="0" presId="urn:microsoft.com/office/officeart/2005/8/layout/bList2"/>
    <dgm:cxn modelId="{86830DF1-A123-4F58-A370-DED40DF3AD56}" srcId="{72CA7758-6CA2-487D-B89D-BA3D3421C896}" destId="{19033464-24CE-463E-8AFB-84514FEB5426}" srcOrd="2" destOrd="0" parTransId="{F7902746-432D-4CE1-B1A9-04B36D5C7710}" sibTransId="{D6D898B9-F036-4584-AACE-87F2E05CBAF2}"/>
    <dgm:cxn modelId="{1360F38D-956E-421C-A202-E612BE33F7F0}" type="presOf" srcId="{A31B4D8D-4384-4A41-9C9A-704AC8E37294}" destId="{9AE8F4B1-71DB-4ABE-B927-60B7E6CEFA08}" srcOrd="0" destOrd="3" presId="urn:microsoft.com/office/officeart/2005/8/layout/bList2"/>
    <dgm:cxn modelId="{7348D8E6-9D62-4E2B-B886-F312D2FAF2C8}" type="presOf" srcId="{33CD393F-B2B7-40E3-A8B2-E8415D9E0D2F}" destId="{6675D877-DDE7-4660-9000-DE2D278BA4C9}" srcOrd="0" destOrd="1" presId="urn:microsoft.com/office/officeart/2005/8/layout/bList2"/>
    <dgm:cxn modelId="{CD76950A-F945-4ED3-97D5-B03DF9923C95}" type="presOf" srcId="{E0E63E61-AF15-48C8-BEF9-989748EB7CE4}" destId="{6675D877-DDE7-4660-9000-DE2D278BA4C9}" srcOrd="0" destOrd="4" presId="urn:microsoft.com/office/officeart/2005/8/layout/bList2"/>
    <dgm:cxn modelId="{1E166828-B38A-409F-8B6B-3630DEF7758F}" type="presOf" srcId="{74D76AB5-2241-4B03-A9DE-B09817665AFB}" destId="{6675D877-DDE7-4660-9000-DE2D278BA4C9}" srcOrd="0" destOrd="2" presId="urn:microsoft.com/office/officeart/2005/8/layout/bList2"/>
    <dgm:cxn modelId="{C6270F67-14DA-4C4A-9DF8-FF75328394B3}" type="presOf" srcId="{E8E3D31C-B0BA-4757-95CA-A88E42D2F54A}" destId="{DBFA3BE4-83C5-45C5-A32F-DC157C8FB231}" srcOrd="0" destOrd="0" presId="urn:microsoft.com/office/officeart/2005/8/layout/bList2"/>
    <dgm:cxn modelId="{C0F9C566-42A3-41F7-A623-AF9752ED9717}" srcId="{6FD34E80-55EB-4810-B3B1-7A2966AF7C45}" destId="{E8E3D31C-B0BA-4757-95CA-A88E42D2F54A}" srcOrd="0" destOrd="0" parTransId="{E9D58D9C-8B91-45A3-B503-19B30A9F43EA}" sibTransId="{CA07E97B-B044-414B-B44A-BEEB4097B814}"/>
    <dgm:cxn modelId="{F1DBF6E7-7047-4C68-86EA-C5F6D4F459C5}" type="presOf" srcId="{4E2103DA-7FFA-431B-AA64-79D4CF6704D8}" destId="{D224A4AB-9DF4-480C-9433-97CD22A547F0}" srcOrd="0" destOrd="5" presId="urn:microsoft.com/office/officeart/2005/8/layout/bList2"/>
    <dgm:cxn modelId="{8BD670E7-3DD6-4610-807B-A43826DA36A2}" srcId="{E8E3D31C-B0BA-4757-95CA-A88E42D2F54A}" destId="{451F8878-EB61-4CEF-B6B5-6EE26427A732}" srcOrd="3" destOrd="0" parTransId="{1FEDBB4C-B1CB-442E-90BE-E45FA7FC8F44}" sibTransId="{F2F21ECB-3AC5-4FBB-888E-25E9F4C4F58A}"/>
    <dgm:cxn modelId="{F91839C8-FE7F-41CD-9809-12FA1062A98C}" type="presOf" srcId="{7B086A35-0BB6-46DE-AB51-7D4F4900E5AB}" destId="{D224A4AB-9DF4-480C-9433-97CD22A547F0}" srcOrd="0" destOrd="4" presId="urn:microsoft.com/office/officeart/2005/8/layout/bList2"/>
    <dgm:cxn modelId="{667AEDDB-4431-4E4C-8E0C-5B74A37D64AB}" type="presOf" srcId="{70816911-B1D6-4175-90B8-59E362FA8942}" destId="{55BA2D28-FE4B-49AF-A4C9-7F41621EA7DC}" srcOrd="1" destOrd="0" presId="urn:microsoft.com/office/officeart/2005/8/layout/bList2"/>
    <dgm:cxn modelId="{D9EE248C-2EEB-41E1-AB34-2BE0AB7F073B}" type="presOf" srcId="{3926C1E4-8FE6-41E7-9B9E-E51632F24948}" destId="{6675D877-DDE7-4660-9000-DE2D278BA4C9}" srcOrd="0" destOrd="6" presId="urn:microsoft.com/office/officeart/2005/8/layout/bList2"/>
    <dgm:cxn modelId="{905EFF92-B3E1-4558-8F22-886967386F1B}" srcId="{70816911-B1D6-4175-90B8-59E362FA8942}" destId="{4E2103DA-7FFA-431B-AA64-79D4CF6704D8}" srcOrd="5" destOrd="0" parTransId="{CBDD36D3-E5F1-43FF-BA51-5387F81DCA83}" sibTransId="{FC97FB0A-4857-404C-9152-F9EB41A05A65}"/>
    <dgm:cxn modelId="{CC281CDA-9995-4677-8D72-83C0288EEC10}" type="presOf" srcId="{6BE40B87-4DF6-4E6A-8B88-E90A0D322E59}" destId="{D224A4AB-9DF4-480C-9433-97CD22A547F0}" srcOrd="0" destOrd="6" presId="urn:microsoft.com/office/officeart/2005/8/layout/bList2"/>
    <dgm:cxn modelId="{65E6F98D-423F-43AF-BF94-EA2B12C43E64}" type="presOf" srcId="{451F8878-EB61-4CEF-B6B5-6EE26427A732}" destId="{6675D877-DDE7-4660-9000-DE2D278BA4C9}" srcOrd="0" destOrd="3" presId="urn:microsoft.com/office/officeart/2005/8/layout/bList2"/>
    <dgm:cxn modelId="{CB69B419-5E1D-43F8-93AA-612B706E90CA}" srcId="{70816911-B1D6-4175-90B8-59E362FA8942}" destId="{6BE40B87-4DF6-4E6A-8B88-E90A0D322E59}" srcOrd="6" destOrd="0" parTransId="{8ECA5A1B-E9F3-4263-B5AA-BB595C5F4852}" sibTransId="{EC0EC0EE-5093-4F10-8932-0DB7EF1D7917}"/>
    <dgm:cxn modelId="{172213D2-C99B-4D5A-93C5-C1DE8ACBCA1A}" srcId="{72CA7758-6CA2-487D-B89D-BA3D3421C896}" destId="{751947C4-C16A-4029-874B-C822AAFA04C4}" srcOrd="5" destOrd="0" parTransId="{1F2158AC-C491-4DDD-9A7B-8B7AF82B13C1}" sibTransId="{11834494-307D-4A09-9B80-B961B1202F01}"/>
    <dgm:cxn modelId="{AD4CCCF2-190D-4E66-8934-6F559DAD9F82}" type="presOf" srcId="{067BBB72-F04C-4509-AF7B-D8B25948BD71}" destId="{9AE8F4B1-71DB-4ABE-B927-60B7E6CEFA08}" srcOrd="0" destOrd="6" presId="urn:microsoft.com/office/officeart/2005/8/layout/bList2"/>
    <dgm:cxn modelId="{147D6F61-897D-4D46-AA6C-35764A8F431F}" type="presOf" srcId="{72CA7758-6CA2-487D-B89D-BA3D3421C896}" destId="{10E56D2A-19D1-447B-B379-61BB2DF458AB}" srcOrd="0" destOrd="0" presId="urn:microsoft.com/office/officeart/2005/8/layout/bList2"/>
    <dgm:cxn modelId="{AEACD68F-56A0-4C53-9143-8D0F5F8DEEB0}" srcId="{E8E3D31C-B0BA-4757-95CA-A88E42D2F54A}" destId="{445EF707-DAD7-43FE-93AF-024AD8423373}" srcOrd="0" destOrd="0" parTransId="{62C81F28-1392-47E4-A5EA-2D55BB683BCB}" sibTransId="{F7A05542-3EFB-48B2-8733-258CD7A4C894}"/>
    <dgm:cxn modelId="{CC339161-AAF6-48DF-8B5F-632DB095EBFD}" type="presOf" srcId="{AB69A745-1E07-4FA0-9CA1-F761C6565938}" destId="{D224A4AB-9DF4-480C-9433-97CD22A547F0}" srcOrd="0" destOrd="1" presId="urn:microsoft.com/office/officeart/2005/8/layout/bList2"/>
    <dgm:cxn modelId="{A29B77C7-EE6A-4812-BFC8-98F197E4C939}" type="presOf" srcId="{70816911-B1D6-4175-90B8-59E362FA8942}" destId="{801EC884-AA73-4DE8-AFA2-53A26181DF39}" srcOrd="0" destOrd="0" presId="urn:microsoft.com/office/officeart/2005/8/layout/bList2"/>
    <dgm:cxn modelId="{2CA3C349-B8C3-4976-999F-D5CB254DBF9B}" srcId="{72CA7758-6CA2-487D-B89D-BA3D3421C896}" destId="{067BBB72-F04C-4509-AF7B-D8B25948BD71}" srcOrd="6" destOrd="0" parTransId="{E1DE1ECE-61BA-4530-A415-7CE99D11653C}" sibTransId="{E432CDA0-5F96-4654-9FED-F5612CB066E5}"/>
    <dgm:cxn modelId="{36BD2E9C-19CF-40F0-A7FB-EE003E529C9F}" srcId="{72CA7758-6CA2-487D-B89D-BA3D3421C896}" destId="{D3A94BAA-E0F0-44AC-9F28-36249696554C}" srcOrd="8" destOrd="0" parTransId="{21AB3B9A-8221-4665-A4AE-8DFE694A822F}" sibTransId="{81856828-9365-420E-9FCA-D74AB8FEABD2}"/>
    <dgm:cxn modelId="{4B204F13-5FF8-4EEA-9232-82AB8B8DE0D5}" srcId="{6FD34E80-55EB-4810-B3B1-7A2966AF7C45}" destId="{72CA7758-6CA2-487D-B89D-BA3D3421C896}" srcOrd="1" destOrd="0" parTransId="{8AEB7D36-1FD7-4A54-9D14-FFBB970E7B4A}" sibTransId="{4181DB44-B24C-4324-98EF-5D85331677C3}"/>
    <dgm:cxn modelId="{1536DCFC-DC08-43DA-8C64-7070E24D76F5}" srcId="{E8E3D31C-B0BA-4757-95CA-A88E42D2F54A}" destId="{33CD393F-B2B7-40E3-A8B2-E8415D9E0D2F}" srcOrd="1" destOrd="0" parTransId="{07AC188C-A61F-4879-B9A0-DA040FED3753}" sibTransId="{CE5A16EF-0FF8-4D83-AAAE-747A5720CA60}"/>
    <dgm:cxn modelId="{B885926A-50B3-467C-8DF6-75665DC58EE1}" srcId="{70816911-B1D6-4175-90B8-59E362FA8942}" destId="{AB69A745-1E07-4FA0-9CA1-F761C6565938}" srcOrd="1" destOrd="0" parTransId="{93735C28-E621-41A5-B68F-D8622F8F986F}" sibTransId="{3C700B7E-4C55-451F-9DDF-E735010D65C4}"/>
    <dgm:cxn modelId="{5F52C1CF-78E6-44D8-93E3-D7B5C0614437}" srcId="{70816911-B1D6-4175-90B8-59E362FA8942}" destId="{7B086A35-0BB6-46DE-AB51-7D4F4900E5AB}" srcOrd="4" destOrd="0" parTransId="{49B9B169-8F52-4FC9-86DE-681A4F8535E8}" sibTransId="{19DD487A-DCC7-4B8D-8BC0-49D4612A37C4}"/>
    <dgm:cxn modelId="{0AD91052-0A72-45C2-A8AA-C6D710BF44F1}" srcId="{72CA7758-6CA2-487D-B89D-BA3D3421C896}" destId="{CAEA7C24-8055-4FD4-93B0-5DEAA9A40C7D}" srcOrd="7" destOrd="0" parTransId="{9FF51FCC-5818-4FB0-97C9-B3946E4687C8}" sibTransId="{BE6C897A-D2A1-4487-A187-F22BDBE6ACBF}"/>
    <dgm:cxn modelId="{A0B15D20-816C-460E-85F3-EFEF83110ABF}" type="presOf" srcId="{0462ADB0-7BF5-4484-A822-3A52DB259E41}" destId="{9AE8F4B1-71DB-4ABE-B927-60B7E6CEFA08}" srcOrd="0" destOrd="4" presId="urn:microsoft.com/office/officeart/2005/8/layout/bList2"/>
    <dgm:cxn modelId="{A9477AC0-D2DE-498C-96D8-740743DB124B}" srcId="{72CA7758-6CA2-487D-B89D-BA3D3421C896}" destId="{AB307B84-E7C4-4C82-A121-745A6729120F}" srcOrd="0" destOrd="0" parTransId="{4AC85F38-35E2-45F7-9779-027BD1C329AE}" sibTransId="{BD9BEA19-D311-4753-9470-DE9B47F0FA95}"/>
    <dgm:cxn modelId="{93E4B37E-C75F-44FD-A088-DDF4295457EE}" srcId="{E8E3D31C-B0BA-4757-95CA-A88E42D2F54A}" destId="{9760A9AF-36E6-4DCE-A070-6AB64D8F1AB3}" srcOrd="5" destOrd="0" parTransId="{61085B66-384F-439A-8F96-8793C4CA3336}" sibTransId="{76C29AD4-FEB5-4249-B849-358C93B256DE}"/>
    <dgm:cxn modelId="{408FB345-C005-4C60-B212-21BA01988B88}" srcId="{6FD34E80-55EB-4810-B3B1-7A2966AF7C45}" destId="{70816911-B1D6-4175-90B8-59E362FA8942}" srcOrd="2" destOrd="0" parTransId="{DF1C78AA-C9C9-4406-8502-FE51B5A01C3B}" sibTransId="{0E191361-4052-4412-A877-15650AD5AA93}"/>
    <dgm:cxn modelId="{46DC4711-D8D5-46AD-8594-4B4B4B5E1CC2}" type="presOf" srcId="{D3A94BAA-E0F0-44AC-9F28-36249696554C}" destId="{9AE8F4B1-71DB-4ABE-B927-60B7E6CEFA08}" srcOrd="0" destOrd="8" presId="urn:microsoft.com/office/officeart/2005/8/layout/bList2"/>
    <dgm:cxn modelId="{9308E9CF-9A6C-40D0-861E-515CFBC30604}" srcId="{E8E3D31C-B0BA-4757-95CA-A88E42D2F54A}" destId="{11D705F0-B8A4-4437-A4BC-44AB696F9271}" srcOrd="7" destOrd="0" parTransId="{80875967-9C3B-468D-B262-21D973AA3F04}" sibTransId="{21C1EF50-1ACB-4335-A930-C1245F10DE49}"/>
    <dgm:cxn modelId="{52D088A6-1B0E-4F7F-A230-0ECF4E5FEE50}" type="presOf" srcId="{47463343-503C-42EB-93B0-21CA1355F9FB}" destId="{D224A4AB-9DF4-480C-9433-97CD22A547F0}" srcOrd="0" destOrd="7" presId="urn:microsoft.com/office/officeart/2005/8/layout/bList2"/>
    <dgm:cxn modelId="{69D38DB3-10EC-4E83-AB0A-0E4BCBE371E2}" type="presOf" srcId="{751947C4-C16A-4029-874B-C822AAFA04C4}" destId="{9AE8F4B1-71DB-4ABE-B927-60B7E6CEFA08}" srcOrd="0" destOrd="5" presId="urn:microsoft.com/office/officeart/2005/8/layout/bList2"/>
    <dgm:cxn modelId="{B3193010-42D3-4894-92E5-E2A0C39B3EF4}" srcId="{72CA7758-6CA2-487D-B89D-BA3D3421C896}" destId="{11273484-11FA-4855-879A-3F2CDAFA029A}" srcOrd="1" destOrd="0" parTransId="{CCB7A6C0-E94E-4C55-837B-6BB88A85B2A5}" sibTransId="{5B977CA2-F1C3-4A66-98C7-624C2DD106D8}"/>
    <dgm:cxn modelId="{E94F8E56-D83C-4C3B-B71C-6819B5A760BE}" srcId="{70816911-B1D6-4175-90B8-59E362FA8942}" destId="{30CC37C5-7054-4ADC-A9AC-0793DFEA587A}" srcOrd="2" destOrd="0" parTransId="{2C299191-6983-4968-A461-F8FE69FFDF8C}" sibTransId="{D5F0C45C-D5E9-4110-B79F-8EEADB787F3B}"/>
    <dgm:cxn modelId="{49300CBA-A013-4A6C-9BCB-E0AD50633450}" srcId="{E8E3D31C-B0BA-4757-95CA-A88E42D2F54A}" destId="{74D76AB5-2241-4B03-A9DE-B09817665AFB}" srcOrd="2" destOrd="0" parTransId="{83D72292-0E5D-4E42-ADE0-4AD7350D67D1}" sibTransId="{6AED981F-B4C2-4A50-BEC5-BF3CCF42947F}"/>
    <dgm:cxn modelId="{CC562BF1-069E-476E-A7D1-C2C950592B23}" type="presOf" srcId="{8219E859-294C-4E88-B79F-55FDA14B9A8C}" destId="{D224A4AB-9DF4-480C-9433-97CD22A547F0}" srcOrd="0" destOrd="8" presId="urn:microsoft.com/office/officeart/2005/8/layout/bList2"/>
    <dgm:cxn modelId="{C14F88B3-03DD-4C87-9D87-611A76F77EF5}" type="presOf" srcId="{322365F4-716B-43F0-8A7E-A1308DA61C61}" destId="{D224A4AB-9DF4-480C-9433-97CD22A547F0}" srcOrd="0" destOrd="3" presId="urn:microsoft.com/office/officeart/2005/8/layout/bList2"/>
    <dgm:cxn modelId="{3FBAAAC2-7D7C-4490-83D3-4810C826CED2}" srcId="{72CA7758-6CA2-487D-B89D-BA3D3421C896}" destId="{A31B4D8D-4384-4A41-9C9A-704AC8E37294}" srcOrd="3" destOrd="0" parTransId="{E5D2186F-BCA3-40D3-AFA6-96A35E5C4F54}" sibTransId="{6906F403-2A5E-48F5-AAA7-94BB983DB869}"/>
    <dgm:cxn modelId="{7045D546-7E86-43DF-B272-39B6128B2FDD}" srcId="{E8E3D31C-B0BA-4757-95CA-A88E42D2F54A}" destId="{E0E63E61-AF15-48C8-BEF9-989748EB7CE4}" srcOrd="4" destOrd="0" parTransId="{4D8D548C-A465-4CC8-A860-B47FB567636C}" sibTransId="{4065B5BE-51E1-4730-B8A1-4F14DD7B74C6}"/>
    <dgm:cxn modelId="{8B8B0DDC-D78F-47D0-A6F5-CF14C950845B}" srcId="{E8E3D31C-B0BA-4757-95CA-A88E42D2F54A}" destId="{3926C1E4-8FE6-41E7-9B9E-E51632F24948}" srcOrd="6" destOrd="0" parTransId="{9DB94B3B-4D94-49C4-BA5C-7BC2969DAFE9}" sibTransId="{7469E6F9-C715-4BC2-BE04-6CAAE0AFA9C3}"/>
    <dgm:cxn modelId="{9ED45CBD-60F4-4CB0-9913-597771B4C717}" type="presOf" srcId="{11273484-11FA-4855-879A-3F2CDAFA029A}" destId="{9AE8F4B1-71DB-4ABE-B927-60B7E6CEFA08}" srcOrd="0" destOrd="1" presId="urn:microsoft.com/office/officeart/2005/8/layout/bList2"/>
    <dgm:cxn modelId="{06436156-6355-4874-A87E-B03609A2E590}" type="presOf" srcId="{9760A9AF-36E6-4DCE-A070-6AB64D8F1AB3}" destId="{6675D877-DDE7-4660-9000-DE2D278BA4C9}" srcOrd="0" destOrd="5" presId="urn:microsoft.com/office/officeart/2005/8/layout/bList2"/>
    <dgm:cxn modelId="{48827805-FB33-455F-B423-B0FEAFD5BF05}" srcId="{70816911-B1D6-4175-90B8-59E362FA8942}" destId="{47463343-503C-42EB-93B0-21CA1355F9FB}" srcOrd="7" destOrd="0" parTransId="{64859E88-414C-4E1D-9D12-9D09FEECF19A}" sibTransId="{EBD87CD0-7EE5-4C2D-AF7A-53F596DD2259}"/>
    <dgm:cxn modelId="{999B38B9-48BC-4A18-AFBC-29EC266B9135}" srcId="{70816911-B1D6-4175-90B8-59E362FA8942}" destId="{322365F4-716B-43F0-8A7E-A1308DA61C61}" srcOrd="3" destOrd="0" parTransId="{A863B257-5B60-4342-9814-DE1F1C45255D}" sibTransId="{806C2A6B-1D58-42D3-8266-68F7C762CFB1}"/>
    <dgm:cxn modelId="{42FF2CAD-73F2-4C45-A89D-84FC28047132}" type="presOf" srcId="{6FD34E80-55EB-4810-B3B1-7A2966AF7C45}" destId="{0E034F6E-2152-4EFC-B6F0-E14B7A7780AE}" srcOrd="0" destOrd="0" presId="urn:microsoft.com/office/officeart/2005/8/layout/bList2"/>
    <dgm:cxn modelId="{28A2BF56-4FCF-4C12-96B1-F5F82ADAE6DC}" type="presOf" srcId="{CAEA7C24-8055-4FD4-93B0-5DEAA9A40C7D}" destId="{9AE8F4B1-71DB-4ABE-B927-60B7E6CEFA08}" srcOrd="0" destOrd="7" presId="urn:microsoft.com/office/officeart/2005/8/layout/bList2"/>
    <dgm:cxn modelId="{D02E6B0A-F591-4BA1-B20D-68B749F857BD}" type="presOf" srcId="{30CC37C5-7054-4ADC-A9AC-0793DFEA587A}" destId="{D224A4AB-9DF4-480C-9433-97CD22A547F0}" srcOrd="0" destOrd="2" presId="urn:microsoft.com/office/officeart/2005/8/layout/bList2"/>
    <dgm:cxn modelId="{07EFD30F-93EF-4087-8BBD-3A8AA7F0188B}" type="presOf" srcId="{4181DB44-B24C-4324-98EF-5D85331677C3}" destId="{44DB4246-4939-4FC5-8377-B3C6EC6D72C5}" srcOrd="0" destOrd="0" presId="urn:microsoft.com/office/officeart/2005/8/layout/bList2"/>
    <dgm:cxn modelId="{406C2CAD-22E6-4D67-9694-1C456570F04D}" type="presParOf" srcId="{0E034F6E-2152-4EFC-B6F0-E14B7A7780AE}" destId="{2BBC7E9F-9A8F-4EDC-9A82-8E63DEDEE5BB}" srcOrd="0" destOrd="0" presId="urn:microsoft.com/office/officeart/2005/8/layout/bList2"/>
    <dgm:cxn modelId="{0D6CB312-45F0-442D-956B-8CD7284471B7}" type="presParOf" srcId="{2BBC7E9F-9A8F-4EDC-9A82-8E63DEDEE5BB}" destId="{6675D877-DDE7-4660-9000-DE2D278BA4C9}" srcOrd="0" destOrd="0" presId="urn:microsoft.com/office/officeart/2005/8/layout/bList2"/>
    <dgm:cxn modelId="{AE482184-1A96-4230-A2D0-D31D840070CE}" type="presParOf" srcId="{2BBC7E9F-9A8F-4EDC-9A82-8E63DEDEE5BB}" destId="{DBFA3BE4-83C5-45C5-A32F-DC157C8FB231}" srcOrd="1" destOrd="0" presId="urn:microsoft.com/office/officeart/2005/8/layout/bList2"/>
    <dgm:cxn modelId="{DA8CB00A-3DEC-4B52-87C1-2DCF6A73D2F9}" type="presParOf" srcId="{2BBC7E9F-9A8F-4EDC-9A82-8E63DEDEE5BB}" destId="{CD30372E-E381-46C7-B06A-1DEB6E75A383}" srcOrd="2" destOrd="0" presId="urn:microsoft.com/office/officeart/2005/8/layout/bList2"/>
    <dgm:cxn modelId="{4FDBC1D7-DB74-4769-8F7C-523A98C43013}" type="presParOf" srcId="{2BBC7E9F-9A8F-4EDC-9A82-8E63DEDEE5BB}" destId="{A938732E-C126-4F44-9663-CCC16B3F9057}" srcOrd="3" destOrd="0" presId="urn:microsoft.com/office/officeart/2005/8/layout/bList2"/>
    <dgm:cxn modelId="{95B44C88-6546-46A6-8C74-BCA426BE733E}" type="presParOf" srcId="{0E034F6E-2152-4EFC-B6F0-E14B7A7780AE}" destId="{9765D9F1-5B7F-4C45-97B8-8C5A2760FF5F}" srcOrd="1" destOrd="0" presId="urn:microsoft.com/office/officeart/2005/8/layout/bList2"/>
    <dgm:cxn modelId="{551D65D9-FC0C-447D-9AC8-084CBF335270}" type="presParOf" srcId="{0E034F6E-2152-4EFC-B6F0-E14B7A7780AE}" destId="{36CE5856-CD07-4495-8AD4-38CF9EDA9721}" srcOrd="2" destOrd="0" presId="urn:microsoft.com/office/officeart/2005/8/layout/bList2"/>
    <dgm:cxn modelId="{B8B2925B-1848-4D40-81B9-BEAFA8412D63}" type="presParOf" srcId="{36CE5856-CD07-4495-8AD4-38CF9EDA9721}" destId="{9AE8F4B1-71DB-4ABE-B927-60B7E6CEFA08}" srcOrd="0" destOrd="0" presId="urn:microsoft.com/office/officeart/2005/8/layout/bList2"/>
    <dgm:cxn modelId="{901289A3-E08A-467B-B752-970E5E15C519}" type="presParOf" srcId="{36CE5856-CD07-4495-8AD4-38CF9EDA9721}" destId="{10E56D2A-19D1-447B-B379-61BB2DF458AB}" srcOrd="1" destOrd="0" presId="urn:microsoft.com/office/officeart/2005/8/layout/bList2"/>
    <dgm:cxn modelId="{D635F0FE-8736-4392-B082-3C735056DDAC}" type="presParOf" srcId="{36CE5856-CD07-4495-8AD4-38CF9EDA9721}" destId="{B40D4D5D-20DB-4666-B971-59C7670300FC}" srcOrd="2" destOrd="0" presId="urn:microsoft.com/office/officeart/2005/8/layout/bList2"/>
    <dgm:cxn modelId="{09E770A1-CCC5-4A07-8A06-FB7D2F0BEA1A}" type="presParOf" srcId="{36CE5856-CD07-4495-8AD4-38CF9EDA9721}" destId="{9F3B0EA1-0F85-49E2-9F00-A62F8F68477C}" srcOrd="3" destOrd="0" presId="urn:microsoft.com/office/officeart/2005/8/layout/bList2"/>
    <dgm:cxn modelId="{2FE32FEC-FBE7-4962-B154-ED7847360011}" type="presParOf" srcId="{0E034F6E-2152-4EFC-B6F0-E14B7A7780AE}" destId="{44DB4246-4939-4FC5-8377-B3C6EC6D72C5}" srcOrd="3" destOrd="0" presId="urn:microsoft.com/office/officeart/2005/8/layout/bList2"/>
    <dgm:cxn modelId="{A19E2173-A848-4B2A-B3CA-0B2BBF523EBF}" type="presParOf" srcId="{0E034F6E-2152-4EFC-B6F0-E14B7A7780AE}" destId="{014ED8A7-C02B-463C-B747-D244A448EFC7}" srcOrd="4" destOrd="0" presId="urn:microsoft.com/office/officeart/2005/8/layout/bList2"/>
    <dgm:cxn modelId="{34DFD329-ABD9-49B6-97C9-C3FB235F76DA}" type="presParOf" srcId="{014ED8A7-C02B-463C-B747-D244A448EFC7}" destId="{D224A4AB-9DF4-480C-9433-97CD22A547F0}" srcOrd="0" destOrd="0" presId="urn:microsoft.com/office/officeart/2005/8/layout/bList2"/>
    <dgm:cxn modelId="{40B07974-B9F4-4B08-B12C-71A18D9966ED}" type="presParOf" srcId="{014ED8A7-C02B-463C-B747-D244A448EFC7}" destId="{801EC884-AA73-4DE8-AFA2-53A26181DF39}" srcOrd="1" destOrd="0" presId="urn:microsoft.com/office/officeart/2005/8/layout/bList2"/>
    <dgm:cxn modelId="{1A467835-F631-448D-AC20-88DED27F1A36}" type="presParOf" srcId="{014ED8A7-C02B-463C-B747-D244A448EFC7}" destId="{55BA2D28-FE4B-49AF-A4C9-7F41621EA7DC}" srcOrd="2" destOrd="0" presId="urn:microsoft.com/office/officeart/2005/8/layout/bList2"/>
    <dgm:cxn modelId="{D07973BB-C25F-4F82-BA44-93AAE3EA8313}" type="presParOf" srcId="{014ED8A7-C02B-463C-B747-D244A448EFC7}" destId="{6309B7BF-0A3D-4B20-BC7F-C2F8329E89C5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370010-DAA3-4EE9-8525-49D5E202B678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B224A-0259-4C58-88D4-0E813703491D}">
      <dgm:prSet phldrT="[Text]" custT="1"/>
      <dgm:spPr/>
      <dgm:t>
        <a:bodyPr anchor="t"/>
        <a:lstStyle/>
        <a:p>
          <a:r>
            <a:rPr lang="sr-Cyrl-BA" sz="1600" b="1" dirty="0" smtClean="0">
              <a:solidFill>
                <a:srgbClr val="FF0000"/>
              </a:solidFill>
            </a:rPr>
            <a:t>*</a:t>
          </a:r>
          <a:r>
            <a:rPr lang="sr-Cyrl-BA" sz="1600" b="1" dirty="0" smtClean="0"/>
            <a:t> </a:t>
          </a:r>
          <a:r>
            <a:rPr lang="sr-Cyrl-BA" sz="1600" b="1" dirty="0" smtClean="0">
              <a:solidFill>
                <a:srgbClr val="FF0000"/>
              </a:solidFill>
            </a:rPr>
            <a:t>ДЈЕЦА КОЈА СУ ДРУГАЧИЈА ОД ДРУГИХ, НАЧИН ОБЛАЧЕЊА, УСПЈЕХ У ШКОЛИ,ВЈЕРСКА ПРИПАДНОСТ, ВИСИНА, ТЕЖИНА</a:t>
          </a:r>
        </a:p>
        <a:p>
          <a:r>
            <a:rPr lang="sr-Cyrl-BA" sz="1600" b="1" dirty="0" smtClean="0">
              <a:solidFill>
                <a:srgbClr val="FF0000"/>
              </a:solidFill>
            </a:rPr>
            <a:t>*ТИХА, МИРНА, ПАСИВНА , НЕСИГУРНА ДЈЕЦА</a:t>
          </a:r>
        </a:p>
        <a:p>
          <a:r>
            <a:rPr lang="sr-Cyrl-BA" sz="1600" b="1" dirty="0" smtClean="0">
              <a:solidFill>
                <a:srgbClr val="FF0000"/>
              </a:solidFill>
            </a:rPr>
            <a:t>-*ИМАЈУ МАЛО ПРИЈАТЕЉА КОЈИ ЋЕ СТАТИ НА ЊИХОВУ СТРАНУ</a:t>
          </a:r>
          <a:endParaRPr lang="en-US" sz="1600" b="1" dirty="0">
            <a:solidFill>
              <a:srgbClr val="FF0000"/>
            </a:solidFill>
          </a:endParaRPr>
        </a:p>
      </dgm:t>
    </dgm:pt>
    <dgm:pt modelId="{54053580-CCB2-4674-8465-6220CE79342E}" type="parTrans" cxnId="{E007FE68-30A8-49D4-8B17-C9F1524F728C}">
      <dgm:prSet/>
      <dgm:spPr/>
      <dgm:t>
        <a:bodyPr/>
        <a:lstStyle/>
        <a:p>
          <a:endParaRPr lang="en-US"/>
        </a:p>
      </dgm:t>
    </dgm:pt>
    <dgm:pt modelId="{8CD85843-78D7-44CF-AD71-5E56C7C0880B}" type="sibTrans" cxnId="{E007FE68-30A8-49D4-8B17-C9F1524F728C}">
      <dgm:prSet/>
      <dgm:spPr/>
      <dgm:t>
        <a:bodyPr/>
        <a:lstStyle/>
        <a:p>
          <a:endParaRPr lang="en-US"/>
        </a:p>
      </dgm:t>
    </dgm:pt>
    <dgm:pt modelId="{327524F7-2D5B-4222-A13D-40BE2C8A15F7}">
      <dgm:prSet phldrT="[Text]" custT="1"/>
      <dgm:spPr/>
      <dgm:t>
        <a:bodyPr anchor="t"/>
        <a:lstStyle/>
        <a:p>
          <a:endParaRPr lang="en-US" sz="900" b="1" dirty="0">
            <a:solidFill>
              <a:srgbClr val="7030A0"/>
            </a:solidFill>
          </a:endParaRPr>
        </a:p>
      </dgm:t>
    </dgm:pt>
    <dgm:pt modelId="{58F8308E-3FAB-4C70-8D36-7926E8A5D90D}" type="parTrans" cxnId="{2E25E8B1-8313-49BB-B16A-F5D9F33440B6}">
      <dgm:prSet/>
      <dgm:spPr/>
      <dgm:t>
        <a:bodyPr/>
        <a:lstStyle/>
        <a:p>
          <a:endParaRPr lang="en-US"/>
        </a:p>
      </dgm:t>
    </dgm:pt>
    <dgm:pt modelId="{2DF184F6-9245-4252-A3FC-1CD56A6C0660}" type="sibTrans" cxnId="{2E25E8B1-8313-49BB-B16A-F5D9F33440B6}">
      <dgm:prSet/>
      <dgm:spPr/>
      <dgm:t>
        <a:bodyPr/>
        <a:lstStyle/>
        <a:p>
          <a:endParaRPr lang="en-US"/>
        </a:p>
      </dgm:t>
    </dgm:pt>
    <dgm:pt modelId="{E0B4FBC4-5B21-454E-8694-07C764EB44F4}">
      <dgm:prSet phldrT="[Text]" custT="1"/>
      <dgm:spPr/>
      <dgm:t>
        <a:bodyPr anchor="t"/>
        <a:lstStyle/>
        <a:p>
          <a:r>
            <a:rPr lang="sr-Cyrl-BA" sz="900" b="1" dirty="0" smtClean="0">
              <a:solidFill>
                <a:srgbClr val="00B050"/>
              </a:solidFill>
            </a:rPr>
            <a:t>*</a:t>
          </a:r>
          <a:r>
            <a:rPr lang="sr-Cyrl-BA" sz="1600" b="1" dirty="0" smtClean="0">
              <a:solidFill>
                <a:srgbClr val="00B050"/>
              </a:solidFill>
            </a:rPr>
            <a:t>ДЈЕЦА КОЈА ДОЛАЗЕ У НОВУ СРЕДИНУ И ПОШТО - ПОТО ХОЋЕ ДА СЕ УКЛОПЕ</a:t>
          </a:r>
        </a:p>
        <a:p>
          <a:r>
            <a:rPr lang="sr-Cyrl-BA" sz="1600" b="1" dirty="0" smtClean="0">
              <a:solidFill>
                <a:srgbClr val="00B050"/>
              </a:solidFill>
            </a:rPr>
            <a:t>*НАДАРЕНА И ПАМЕТНА,  ЉУБАЗНА ДЈЕЦА</a:t>
          </a:r>
        </a:p>
        <a:p>
          <a:r>
            <a:rPr lang="sr-Cyrl-BA" sz="1600" b="1" dirty="0" smtClean="0">
              <a:solidFill>
                <a:srgbClr val="00B050"/>
              </a:solidFill>
            </a:rPr>
            <a:t>*ДЈЕЦА НИЖЕГ ЕКОНОМСКОГ СТАТУСА</a:t>
          </a:r>
          <a:endParaRPr lang="en-US" sz="1600" b="1" dirty="0">
            <a:solidFill>
              <a:srgbClr val="00B050"/>
            </a:solidFill>
          </a:endParaRPr>
        </a:p>
      </dgm:t>
    </dgm:pt>
    <dgm:pt modelId="{4167F43D-26BE-4288-A9BA-022B0A68FE74}" type="parTrans" cxnId="{66E4E9AB-144B-477E-9656-09C70856C7B1}">
      <dgm:prSet/>
      <dgm:spPr/>
      <dgm:t>
        <a:bodyPr/>
        <a:lstStyle/>
        <a:p>
          <a:endParaRPr lang="en-US"/>
        </a:p>
      </dgm:t>
    </dgm:pt>
    <dgm:pt modelId="{72ABC1BC-433B-4DCB-9BE4-CCA83AB70DEA}" type="sibTrans" cxnId="{66E4E9AB-144B-477E-9656-09C70856C7B1}">
      <dgm:prSet/>
      <dgm:spPr/>
      <dgm:t>
        <a:bodyPr/>
        <a:lstStyle/>
        <a:p>
          <a:endParaRPr lang="en-US"/>
        </a:p>
      </dgm:t>
    </dgm:pt>
    <dgm:pt modelId="{B40BB320-181B-48AA-9EC6-B1564508A635}" type="pres">
      <dgm:prSet presAssocID="{0E370010-DAA3-4EE9-8525-49D5E202B678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9FD1BD-4C82-439A-98C7-A7B42B1D35F6}" type="pres">
      <dgm:prSet presAssocID="{402B224A-0259-4C58-88D4-0E813703491D}" presName="circle1" presStyleLbl="lnNode1" presStyleIdx="0" presStyleCnt="3" custScaleX="331478" custScaleY="397288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3397770-8F73-4918-978F-981323C530A4}" type="pres">
      <dgm:prSet presAssocID="{402B224A-0259-4C58-88D4-0E813703491D}" presName="text1" presStyleLbl="revTx" presStyleIdx="0" presStyleCnt="3" custAng="0" custScaleX="199578" custScaleY="201356" custLinFactNeighborX="-428" custLinFactNeighborY="-123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86C41-16F4-44BA-AB04-09D83F029ECF}" type="pres">
      <dgm:prSet presAssocID="{402B224A-0259-4C58-88D4-0E813703491D}" presName="line1" presStyleLbl="callout" presStyleIdx="0" presStyleCnt="6" custLinFactY="900000" custLinFactNeighborX="-2942" custLinFactNeighborY="988825"/>
      <dgm:spPr/>
    </dgm:pt>
    <dgm:pt modelId="{90BE3A64-3FA9-452E-989D-6E422F3BC5CA}" type="pres">
      <dgm:prSet presAssocID="{402B224A-0259-4C58-88D4-0E813703491D}" presName="d1" presStyleLbl="callout" presStyleIdx="1" presStyleCnt="6" custLinFactNeighborX="-11833" custLinFactNeighborY="32386"/>
      <dgm:spPr/>
      <dgm:t>
        <a:bodyPr/>
        <a:lstStyle/>
        <a:p>
          <a:endParaRPr lang="en-US"/>
        </a:p>
      </dgm:t>
    </dgm:pt>
    <dgm:pt modelId="{818E7B2C-22F8-406F-AD3C-B7C78C228D24}" type="pres">
      <dgm:prSet presAssocID="{327524F7-2D5B-4222-A13D-40BE2C8A15F7}" presName="circle2" presStyleLbl="lnNode1" presStyleIdx="1" presStyleCnt="3"/>
      <dgm:spPr/>
    </dgm:pt>
    <dgm:pt modelId="{CD078AD3-8422-4551-89A1-9321A114E0F7}" type="pres">
      <dgm:prSet presAssocID="{327524F7-2D5B-4222-A13D-40BE2C8A15F7}" presName="text2" presStyleLbl="revTx" presStyleIdx="1" presStyleCnt="3" custLinFactNeighborX="-428" custLinFactNeighborY="15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747E7A-CD7E-4138-A291-12C37558CD42}" type="pres">
      <dgm:prSet presAssocID="{327524F7-2D5B-4222-A13D-40BE2C8A15F7}" presName="line2" presStyleLbl="callout" presStyleIdx="2" presStyleCnt="6" custLinFactX="-425354" custLinFactY="1924967" custLinFactNeighborX="-500000" custLinFactNeighborY="2000000"/>
      <dgm:spPr>
        <a:ln>
          <a:solidFill>
            <a:schemeClr val="bg1"/>
          </a:solidFill>
        </a:ln>
      </dgm:spPr>
    </dgm:pt>
    <dgm:pt modelId="{71EBA3F7-2464-4F62-9333-DA36F85AB3F2}" type="pres">
      <dgm:prSet presAssocID="{327524F7-2D5B-4222-A13D-40BE2C8A15F7}" presName="d2" presStyleLbl="callout" presStyleIdx="3" presStyleCnt="6" custLinFactX="-100000" custLinFactNeighborX="-124478" custLinFactNeighborY="27458"/>
      <dgm:spPr>
        <a:ln>
          <a:solidFill>
            <a:schemeClr val="bg1"/>
          </a:solidFill>
        </a:ln>
      </dgm:spPr>
    </dgm:pt>
    <dgm:pt modelId="{50016E30-D5DE-4282-B9DE-6259E04BFF8E}" type="pres">
      <dgm:prSet presAssocID="{E0B4FBC4-5B21-454E-8694-07C764EB44F4}" presName="circle3" presStyleLbl="lnNode1" presStyleIdx="2" presStyleCnt="3" custScaleX="64825" custScaleY="67894"/>
      <dgm:spPr/>
    </dgm:pt>
    <dgm:pt modelId="{5E2CF55E-D160-47B8-A4B7-55FA2EA7F0C2}" type="pres">
      <dgm:prSet presAssocID="{E0B4FBC4-5B21-454E-8694-07C764EB44F4}" presName="text3" presStyleLbl="revTx" presStyleIdx="2" presStyleCnt="3" custScaleX="136723" custScaleY="170999" custLinFactNeighborX="-428" custLinFactNeighborY="311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20D238-9B9F-4A13-AABE-0E3972A9A26F}" type="pres">
      <dgm:prSet presAssocID="{E0B4FBC4-5B21-454E-8694-07C764EB44F4}" presName="line3" presStyleLbl="callout" presStyleIdx="4" presStyleCnt="6" custLinFactY="400000" custLinFactNeighborX="-92735" custLinFactNeighborY="433522"/>
      <dgm:spPr/>
    </dgm:pt>
    <dgm:pt modelId="{B496FD3A-F81E-494F-B0CC-695E811ECAD3}" type="pres">
      <dgm:prSet presAssocID="{E0B4FBC4-5B21-454E-8694-07C764EB44F4}" presName="d3" presStyleLbl="callout" presStyleIdx="5" presStyleCnt="6" custLinFactNeighborX="-59854" custLinFactNeighborY="23144"/>
      <dgm:spPr/>
    </dgm:pt>
  </dgm:ptLst>
  <dgm:cxnLst>
    <dgm:cxn modelId="{57AF7942-B193-47F2-8773-4A99114142DF}" type="presOf" srcId="{402B224A-0259-4C58-88D4-0E813703491D}" destId="{83397770-8F73-4918-978F-981323C530A4}" srcOrd="0" destOrd="0" presId="urn:microsoft.com/office/officeart/2005/8/layout/target1"/>
    <dgm:cxn modelId="{7B454926-0769-4ABF-8043-8F16F066B27B}" type="presOf" srcId="{E0B4FBC4-5B21-454E-8694-07C764EB44F4}" destId="{5E2CF55E-D160-47B8-A4B7-55FA2EA7F0C2}" srcOrd="0" destOrd="0" presId="urn:microsoft.com/office/officeart/2005/8/layout/target1"/>
    <dgm:cxn modelId="{5F539D8E-6789-45B9-B44C-8156179B2E20}" type="presOf" srcId="{327524F7-2D5B-4222-A13D-40BE2C8A15F7}" destId="{CD078AD3-8422-4551-89A1-9321A114E0F7}" srcOrd="0" destOrd="0" presId="urn:microsoft.com/office/officeart/2005/8/layout/target1"/>
    <dgm:cxn modelId="{2E25E8B1-8313-49BB-B16A-F5D9F33440B6}" srcId="{0E370010-DAA3-4EE9-8525-49D5E202B678}" destId="{327524F7-2D5B-4222-A13D-40BE2C8A15F7}" srcOrd="1" destOrd="0" parTransId="{58F8308E-3FAB-4C70-8D36-7926E8A5D90D}" sibTransId="{2DF184F6-9245-4252-A3FC-1CD56A6C0660}"/>
    <dgm:cxn modelId="{66E4E9AB-144B-477E-9656-09C70856C7B1}" srcId="{0E370010-DAA3-4EE9-8525-49D5E202B678}" destId="{E0B4FBC4-5B21-454E-8694-07C764EB44F4}" srcOrd="2" destOrd="0" parTransId="{4167F43D-26BE-4288-A9BA-022B0A68FE74}" sibTransId="{72ABC1BC-433B-4DCB-9BE4-CCA83AB70DEA}"/>
    <dgm:cxn modelId="{2ACEAF0B-F9AB-4A98-BD04-15FA59A0EE2E}" type="presOf" srcId="{0E370010-DAA3-4EE9-8525-49D5E202B678}" destId="{B40BB320-181B-48AA-9EC6-B1564508A635}" srcOrd="0" destOrd="0" presId="urn:microsoft.com/office/officeart/2005/8/layout/target1"/>
    <dgm:cxn modelId="{E007FE68-30A8-49D4-8B17-C9F1524F728C}" srcId="{0E370010-DAA3-4EE9-8525-49D5E202B678}" destId="{402B224A-0259-4C58-88D4-0E813703491D}" srcOrd="0" destOrd="0" parTransId="{54053580-CCB2-4674-8465-6220CE79342E}" sibTransId="{8CD85843-78D7-44CF-AD71-5E56C7C0880B}"/>
    <dgm:cxn modelId="{563AED7C-DAAD-4992-A6EF-7220A9901292}" type="presParOf" srcId="{B40BB320-181B-48AA-9EC6-B1564508A635}" destId="{469FD1BD-4C82-439A-98C7-A7B42B1D35F6}" srcOrd="0" destOrd="0" presId="urn:microsoft.com/office/officeart/2005/8/layout/target1"/>
    <dgm:cxn modelId="{F4BA49C4-3C98-4FB9-B725-AAF88A2361B2}" type="presParOf" srcId="{B40BB320-181B-48AA-9EC6-B1564508A635}" destId="{83397770-8F73-4918-978F-981323C530A4}" srcOrd="1" destOrd="0" presId="urn:microsoft.com/office/officeart/2005/8/layout/target1"/>
    <dgm:cxn modelId="{C56221D2-7A12-4091-B2A0-C2B249E503B8}" type="presParOf" srcId="{B40BB320-181B-48AA-9EC6-B1564508A635}" destId="{41A86C41-16F4-44BA-AB04-09D83F029ECF}" srcOrd="2" destOrd="0" presId="urn:microsoft.com/office/officeart/2005/8/layout/target1"/>
    <dgm:cxn modelId="{04AEAA51-2D38-48EC-A3E0-A515B1A12E17}" type="presParOf" srcId="{B40BB320-181B-48AA-9EC6-B1564508A635}" destId="{90BE3A64-3FA9-452E-989D-6E422F3BC5CA}" srcOrd="3" destOrd="0" presId="urn:microsoft.com/office/officeart/2005/8/layout/target1"/>
    <dgm:cxn modelId="{33656819-29EB-4437-A891-901E352D36A6}" type="presParOf" srcId="{B40BB320-181B-48AA-9EC6-B1564508A635}" destId="{818E7B2C-22F8-406F-AD3C-B7C78C228D24}" srcOrd="4" destOrd="0" presId="urn:microsoft.com/office/officeart/2005/8/layout/target1"/>
    <dgm:cxn modelId="{344EC877-D929-422B-8D5B-4DC7C72A5036}" type="presParOf" srcId="{B40BB320-181B-48AA-9EC6-B1564508A635}" destId="{CD078AD3-8422-4551-89A1-9321A114E0F7}" srcOrd="5" destOrd="0" presId="urn:microsoft.com/office/officeart/2005/8/layout/target1"/>
    <dgm:cxn modelId="{F84AF3FE-1A9F-4462-91D6-6B4686739B0F}" type="presParOf" srcId="{B40BB320-181B-48AA-9EC6-B1564508A635}" destId="{75747E7A-CD7E-4138-A291-12C37558CD42}" srcOrd="6" destOrd="0" presId="urn:microsoft.com/office/officeart/2005/8/layout/target1"/>
    <dgm:cxn modelId="{4621ABB9-652E-4515-9044-6163FE26CD82}" type="presParOf" srcId="{B40BB320-181B-48AA-9EC6-B1564508A635}" destId="{71EBA3F7-2464-4F62-9333-DA36F85AB3F2}" srcOrd="7" destOrd="0" presId="urn:microsoft.com/office/officeart/2005/8/layout/target1"/>
    <dgm:cxn modelId="{636FE7A3-7C1C-46A9-817F-781425638496}" type="presParOf" srcId="{B40BB320-181B-48AA-9EC6-B1564508A635}" destId="{50016E30-D5DE-4282-B9DE-6259E04BFF8E}" srcOrd="8" destOrd="0" presId="urn:microsoft.com/office/officeart/2005/8/layout/target1"/>
    <dgm:cxn modelId="{7EDEC0CA-F0E5-49A6-82BF-3B197D6AFBB5}" type="presParOf" srcId="{B40BB320-181B-48AA-9EC6-B1564508A635}" destId="{5E2CF55E-D160-47B8-A4B7-55FA2EA7F0C2}" srcOrd="9" destOrd="0" presId="urn:microsoft.com/office/officeart/2005/8/layout/target1"/>
    <dgm:cxn modelId="{8C56C540-6A8F-4A46-8850-A0C6974BA5F3}" type="presParOf" srcId="{B40BB320-181B-48AA-9EC6-B1564508A635}" destId="{D920D238-9B9F-4A13-AABE-0E3972A9A26F}" srcOrd="10" destOrd="0" presId="urn:microsoft.com/office/officeart/2005/8/layout/target1"/>
    <dgm:cxn modelId="{040EBE09-0552-49A4-B032-73C41A12E45E}" type="presParOf" srcId="{B40BB320-181B-48AA-9EC6-B1564508A635}" destId="{B496FD3A-F81E-494F-B0CC-695E811ECAD3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3FA1D7-6756-425A-9643-54EB9B0DFB12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F17390F-53E5-4D4F-8716-B0883FD60AC7}">
      <dgm:prSet phldrT="[Text]" custT="1"/>
      <dgm:spPr>
        <a:solidFill>
          <a:srgbClr val="92D050"/>
        </a:solidFill>
      </dgm:spPr>
      <dgm:t>
        <a:bodyPr/>
        <a:lstStyle/>
        <a:p>
          <a:r>
            <a:rPr lang="sr-Cyrl-BA" sz="2000" b="1" dirty="0" smtClean="0">
              <a:solidFill>
                <a:schemeClr val="tx1"/>
              </a:solidFill>
            </a:rPr>
            <a:t>ЖРТВА</a:t>
          </a:r>
          <a:endParaRPr lang="en-US" sz="2000" b="1" dirty="0">
            <a:solidFill>
              <a:schemeClr val="tx1"/>
            </a:solidFill>
          </a:endParaRPr>
        </a:p>
      </dgm:t>
    </dgm:pt>
    <dgm:pt modelId="{5A42AA27-855A-4854-BDC9-A4E12B1A2F38}" type="parTrans" cxnId="{55E8F2B2-5992-4247-A19C-472D923665CE}">
      <dgm:prSet/>
      <dgm:spPr/>
      <dgm:t>
        <a:bodyPr/>
        <a:lstStyle/>
        <a:p>
          <a:endParaRPr lang="en-US"/>
        </a:p>
      </dgm:t>
    </dgm:pt>
    <dgm:pt modelId="{52614BEF-B460-4471-87C9-F201E7907705}" type="sibTrans" cxnId="{55E8F2B2-5992-4247-A19C-472D923665CE}">
      <dgm:prSet/>
      <dgm:spPr/>
      <dgm:t>
        <a:bodyPr/>
        <a:lstStyle/>
        <a:p>
          <a:endParaRPr lang="en-US"/>
        </a:p>
      </dgm:t>
    </dgm:pt>
    <dgm:pt modelId="{25902865-B2F6-4BF6-BA29-BD4C5FA95665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700" dirty="0" smtClean="0"/>
            <a:t> </a:t>
          </a:r>
          <a:r>
            <a:rPr lang="sr-Cyrl-BA" sz="1100" b="1" dirty="0" smtClean="0"/>
            <a:t>ТУЖНА И ДЕПРЕСИВНА, НЕСИГУРНА, СТРАШЉИВА</a:t>
          </a:r>
          <a:endParaRPr lang="en-US" sz="1100" b="1" dirty="0"/>
        </a:p>
      </dgm:t>
    </dgm:pt>
    <dgm:pt modelId="{3A793B01-DA0F-499E-B7D2-6F551D09AA9B}" type="parTrans" cxnId="{D4C35269-10CA-4DF3-BB4B-D3BD8690425B}">
      <dgm:prSet/>
      <dgm:spPr/>
      <dgm:t>
        <a:bodyPr/>
        <a:lstStyle/>
        <a:p>
          <a:endParaRPr lang="en-US"/>
        </a:p>
      </dgm:t>
    </dgm:pt>
    <dgm:pt modelId="{74440E9D-05CE-4454-BAAE-0277DC95447B}" type="sibTrans" cxnId="{D4C35269-10CA-4DF3-BB4B-D3BD8690425B}">
      <dgm:prSet/>
      <dgm:spPr/>
      <dgm:t>
        <a:bodyPr/>
        <a:lstStyle/>
        <a:p>
          <a:endParaRPr lang="en-US"/>
        </a:p>
      </dgm:t>
    </dgm:pt>
    <dgm:pt modelId="{75611763-4961-4CD2-AAE1-1D928D2DD8AF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ПОНЕКАД И САМИ ПОСТАЈУ НАСИЛНИ И ПОЧИЊУ ЗАСТРАШИВАТИ ДРУГУ ДЈЕЦУ</a:t>
          </a:r>
          <a:endParaRPr lang="en-US" sz="1100" b="1" dirty="0"/>
        </a:p>
      </dgm:t>
    </dgm:pt>
    <dgm:pt modelId="{ECBD0E42-2E52-4406-86FB-53C0C579F739}" type="parTrans" cxnId="{43D7F760-6C5F-477F-A9D1-7FC6AE12403B}">
      <dgm:prSet/>
      <dgm:spPr/>
      <dgm:t>
        <a:bodyPr/>
        <a:lstStyle/>
        <a:p>
          <a:endParaRPr lang="en-US"/>
        </a:p>
      </dgm:t>
    </dgm:pt>
    <dgm:pt modelId="{5686D397-94EA-4EDB-BE0F-ED7040E3F71B}" type="sibTrans" cxnId="{43D7F760-6C5F-477F-A9D1-7FC6AE12403B}">
      <dgm:prSet/>
      <dgm:spPr/>
      <dgm:t>
        <a:bodyPr/>
        <a:lstStyle/>
        <a:p>
          <a:endParaRPr lang="en-US"/>
        </a:p>
      </dgm:t>
    </dgm:pt>
    <dgm:pt modelId="{8166CA63-7071-421E-B5C4-EBEF88F5FD52}">
      <dgm:prSet phldrT="[Text]" custT="1"/>
      <dgm:spPr>
        <a:solidFill>
          <a:srgbClr val="FFFF00"/>
        </a:solidFill>
      </dgm:spPr>
      <dgm:t>
        <a:bodyPr/>
        <a:lstStyle/>
        <a:p>
          <a:r>
            <a:rPr lang="sr-Cyrl-BA" sz="1600" b="1" dirty="0" smtClean="0">
              <a:solidFill>
                <a:schemeClr val="tx1"/>
              </a:solidFill>
            </a:rPr>
            <a:t>НАСИЛНИК</a:t>
          </a:r>
        </a:p>
      </dgm:t>
    </dgm:pt>
    <dgm:pt modelId="{2DCDEB4F-6628-4E0D-84E0-5A8E6D6DA43A}" type="parTrans" cxnId="{B063A52F-513A-4B10-9BD4-02E7D6B4E4C6}">
      <dgm:prSet/>
      <dgm:spPr/>
      <dgm:t>
        <a:bodyPr/>
        <a:lstStyle/>
        <a:p>
          <a:endParaRPr lang="en-US"/>
        </a:p>
      </dgm:t>
    </dgm:pt>
    <dgm:pt modelId="{ECD081FC-9B97-483B-B564-E92273F5A64C}" type="sibTrans" cxnId="{B063A52F-513A-4B10-9BD4-02E7D6B4E4C6}">
      <dgm:prSet/>
      <dgm:spPr/>
      <dgm:t>
        <a:bodyPr/>
        <a:lstStyle/>
        <a:p>
          <a:endParaRPr lang="en-US"/>
        </a:p>
      </dgm:t>
    </dgm:pt>
    <dgm:pt modelId="{7219499D-64EC-418C-8F4E-260EB7865BE1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ОБИЧНО ДЈЕЦА КОЈА СУ БИЛА ИЗЛОЖЕНА НАСИЉУ  У ШКОЛИ, ПОРОДИЦИ ИЛИ НЕГДЈЕ ДРУГДЈЕ</a:t>
          </a:r>
          <a:endParaRPr lang="en-US" sz="1100" b="1" dirty="0"/>
        </a:p>
      </dgm:t>
    </dgm:pt>
    <dgm:pt modelId="{7F49F972-B04A-4A88-9263-02DEBA8963F6}" type="parTrans" cxnId="{2A67C8E6-DB04-4370-A471-E827EDD2052F}">
      <dgm:prSet/>
      <dgm:spPr/>
      <dgm:t>
        <a:bodyPr/>
        <a:lstStyle/>
        <a:p>
          <a:endParaRPr lang="en-US"/>
        </a:p>
      </dgm:t>
    </dgm:pt>
    <dgm:pt modelId="{020BE83E-80DF-4F1C-AC86-3059EE366D5C}" type="sibTrans" cxnId="{2A67C8E6-DB04-4370-A471-E827EDD2052F}">
      <dgm:prSet/>
      <dgm:spPr/>
      <dgm:t>
        <a:bodyPr/>
        <a:lstStyle/>
        <a:p>
          <a:endParaRPr lang="en-US"/>
        </a:p>
      </dgm:t>
    </dgm:pt>
    <dgm:pt modelId="{78DF64D4-C581-414A-8E27-089EFD83E9D6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r-Cyrl-BA" b="1" dirty="0" smtClean="0">
              <a:solidFill>
                <a:schemeClr val="tx1"/>
              </a:solidFill>
            </a:rPr>
            <a:t>ПОСМАТРАЧ</a:t>
          </a:r>
          <a:endParaRPr lang="en-US" b="1" dirty="0">
            <a:solidFill>
              <a:schemeClr val="tx1"/>
            </a:solidFill>
          </a:endParaRPr>
        </a:p>
      </dgm:t>
    </dgm:pt>
    <dgm:pt modelId="{63545AB2-5F12-4B52-B0CB-DD3A6F9889AA}" type="parTrans" cxnId="{3AF33FEE-08F9-4747-ABB5-8A7D779F4AD8}">
      <dgm:prSet/>
      <dgm:spPr/>
      <dgm:t>
        <a:bodyPr/>
        <a:lstStyle/>
        <a:p>
          <a:endParaRPr lang="en-US"/>
        </a:p>
      </dgm:t>
    </dgm:pt>
    <dgm:pt modelId="{616CAC8A-F910-40DA-BFEF-26C05AE939E1}" type="sibTrans" cxnId="{3AF33FEE-08F9-4747-ABB5-8A7D779F4AD8}">
      <dgm:prSet/>
      <dgm:spPr/>
      <dgm:t>
        <a:bodyPr/>
        <a:lstStyle/>
        <a:p>
          <a:endParaRPr lang="en-US"/>
        </a:p>
      </dgm:t>
    </dgm:pt>
    <dgm:pt modelId="{7604A1C5-1420-4B3F-B724-3DAF793B5EBF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sr-Cyrl-BA" b="1" dirty="0" smtClean="0"/>
            <a:t>КАО ПОСЉЕДИЦА ПРИСУСТВОВАЊУ НАСИЉУ МОГУ ИМАТИ ПОВЕЋАНУ АНКСИОЗНОСТ ИЛИ СТРАХ</a:t>
          </a:r>
          <a:endParaRPr lang="en-US" b="1" dirty="0"/>
        </a:p>
      </dgm:t>
    </dgm:pt>
    <dgm:pt modelId="{25F5B7BB-C2E9-4B72-BC88-4383DB9FD0AE}" type="parTrans" cxnId="{22D4956A-3E0F-4055-8EFE-1D8050108D0D}">
      <dgm:prSet/>
      <dgm:spPr/>
      <dgm:t>
        <a:bodyPr/>
        <a:lstStyle/>
        <a:p>
          <a:endParaRPr lang="en-US"/>
        </a:p>
      </dgm:t>
    </dgm:pt>
    <dgm:pt modelId="{CC5D22D9-F8B7-4596-8C44-3098E9331486}" type="sibTrans" cxnId="{22D4956A-3E0F-4055-8EFE-1D8050108D0D}">
      <dgm:prSet/>
      <dgm:spPr/>
      <dgm:t>
        <a:bodyPr/>
        <a:lstStyle/>
        <a:p>
          <a:endParaRPr lang="en-US"/>
        </a:p>
      </dgm:t>
    </dgm:pt>
    <dgm:pt modelId="{9D1038DA-0212-4869-B91D-3AF6758C6AB7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НЕ ИДЕ ИМ СЕ У ШКОЛУ ИЛИ ИХ ЈЕ СТРАХ ИЋИ У ШКОЛУ</a:t>
          </a:r>
          <a:endParaRPr lang="en-US" sz="1100" b="1" dirty="0"/>
        </a:p>
      </dgm:t>
    </dgm:pt>
    <dgm:pt modelId="{56B28796-D83B-49C3-B63B-4C41C05C8175}" type="parTrans" cxnId="{3B8D7D5D-FE65-4B79-8F4C-3170BCBF62F9}">
      <dgm:prSet/>
      <dgm:spPr/>
      <dgm:t>
        <a:bodyPr/>
        <a:lstStyle/>
        <a:p>
          <a:endParaRPr lang="en-US"/>
        </a:p>
      </dgm:t>
    </dgm:pt>
    <dgm:pt modelId="{9A559A85-40A5-4DCB-A859-76B7D2304040}" type="sibTrans" cxnId="{3B8D7D5D-FE65-4B79-8F4C-3170BCBF62F9}">
      <dgm:prSet/>
      <dgm:spPr/>
      <dgm:t>
        <a:bodyPr/>
        <a:lstStyle/>
        <a:p>
          <a:endParaRPr lang="en-US"/>
        </a:p>
      </dgm:t>
    </dgm:pt>
    <dgm:pt modelId="{14EA8E68-EBC7-4297-BD54-C8A2538E018D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ИЗМИШЉАЈУ РАЗНЕ БОЛЕСТИ САМО ДА НЕ ИДУ У ШКОЛУ</a:t>
          </a:r>
          <a:endParaRPr lang="en-US" sz="1100" b="1" dirty="0"/>
        </a:p>
      </dgm:t>
    </dgm:pt>
    <dgm:pt modelId="{7CBA26B6-2A90-42DB-865F-E57A1807315C}" type="parTrans" cxnId="{6C5A12E0-0FE6-442D-84A7-CF032999947A}">
      <dgm:prSet/>
      <dgm:spPr/>
      <dgm:t>
        <a:bodyPr/>
        <a:lstStyle/>
        <a:p>
          <a:endParaRPr lang="en-US"/>
        </a:p>
      </dgm:t>
    </dgm:pt>
    <dgm:pt modelId="{83B44B2B-4FA9-4C28-B704-C8FEF0EA1019}" type="sibTrans" cxnId="{6C5A12E0-0FE6-442D-84A7-CF032999947A}">
      <dgm:prSet/>
      <dgm:spPr/>
      <dgm:t>
        <a:bodyPr/>
        <a:lstStyle/>
        <a:p>
          <a:endParaRPr lang="en-US"/>
        </a:p>
      </dgm:t>
    </dgm:pt>
    <dgm:pt modelId="{C5AAC991-3D58-4AC2-B80B-9B44234FCE09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ЧЕСТО НИСУ РАСПОЛОЖЕНА, ПЛАЧЉИВА БЕЗ НЕКОГ ВЕЛИКОГ РАЗЛОГА</a:t>
          </a:r>
          <a:endParaRPr lang="en-US" sz="1100" b="1" dirty="0"/>
        </a:p>
      </dgm:t>
    </dgm:pt>
    <dgm:pt modelId="{5A7228FE-0D30-4E7D-92E0-F204907464C5}" type="parTrans" cxnId="{FE6C3C0D-3DB2-4F27-9AEE-8CA0C5CE56BA}">
      <dgm:prSet/>
      <dgm:spPr/>
      <dgm:t>
        <a:bodyPr/>
        <a:lstStyle/>
        <a:p>
          <a:endParaRPr lang="en-US"/>
        </a:p>
      </dgm:t>
    </dgm:pt>
    <dgm:pt modelId="{99EDEA6F-A02C-42D8-A269-9CA3D9CC9A26}" type="sibTrans" cxnId="{FE6C3C0D-3DB2-4F27-9AEE-8CA0C5CE56BA}">
      <dgm:prSet/>
      <dgm:spPr/>
      <dgm:t>
        <a:bodyPr/>
        <a:lstStyle/>
        <a:p>
          <a:endParaRPr lang="en-US"/>
        </a:p>
      </dgm:t>
    </dgm:pt>
    <dgm:pt modelId="{B09D8CF3-1686-43D7-AB49-3AFB927494F3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ПОВЛАЧЕ СЕ У СЕБЕ, ПРЕСТАЈУ ДА ЈЕДУ, ИМАЈУ НОЋНЕ МОРЕ, А ПОНЕКАД И НЕСАНИЦУ</a:t>
          </a:r>
          <a:endParaRPr lang="en-US" sz="1100" b="1" dirty="0"/>
        </a:p>
      </dgm:t>
    </dgm:pt>
    <dgm:pt modelId="{BEF89900-B0A5-4D03-B451-2C23957366C6}" type="parTrans" cxnId="{8CD9C22D-2132-44AD-ABCC-8B27202BD436}">
      <dgm:prSet/>
      <dgm:spPr/>
      <dgm:t>
        <a:bodyPr/>
        <a:lstStyle/>
        <a:p>
          <a:endParaRPr lang="en-US"/>
        </a:p>
      </dgm:t>
    </dgm:pt>
    <dgm:pt modelId="{FA561B42-7E59-4170-B753-E22339457FC5}" type="sibTrans" cxnId="{8CD9C22D-2132-44AD-ABCC-8B27202BD436}">
      <dgm:prSet/>
      <dgm:spPr/>
      <dgm:t>
        <a:bodyPr/>
        <a:lstStyle/>
        <a:p>
          <a:endParaRPr lang="en-US"/>
        </a:p>
      </dgm:t>
    </dgm:pt>
    <dgm:pt modelId="{3F057217-FF81-4E80-9921-2DDFB58B253F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ЧЕСТО СУ ДРСКИ ПРЕМА РОДИТЕЉИМА, ИМАЈУ ПРОБЛЕМ СА КОНЦЕНТРАЦИЈОМ И СЛАБИ ИМ ШКОЛСКИ УСПЈЕХ</a:t>
          </a:r>
          <a:endParaRPr lang="en-US" sz="1100" b="1" dirty="0"/>
        </a:p>
      </dgm:t>
    </dgm:pt>
    <dgm:pt modelId="{BC41BD7D-D6B1-41E4-B0F9-33DBC2ABEAE8}" type="parTrans" cxnId="{8ABC23B7-3282-48F3-85EE-CA6BADE847B5}">
      <dgm:prSet/>
      <dgm:spPr/>
      <dgm:t>
        <a:bodyPr/>
        <a:lstStyle/>
        <a:p>
          <a:endParaRPr lang="en-US"/>
        </a:p>
      </dgm:t>
    </dgm:pt>
    <dgm:pt modelId="{9474017D-B29C-40E7-95AE-22E871B6DB10}" type="sibTrans" cxnId="{8ABC23B7-3282-48F3-85EE-CA6BADE847B5}">
      <dgm:prSet/>
      <dgm:spPr/>
      <dgm:t>
        <a:bodyPr/>
        <a:lstStyle/>
        <a:p>
          <a:endParaRPr lang="en-US"/>
        </a:p>
      </dgm:t>
    </dgm:pt>
    <dgm:pt modelId="{4CC329E0-F1FF-42CA-97E0-1AB568FF0606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sr-Cyrl-BA" sz="1100" b="1" dirty="0" smtClean="0"/>
            <a:t>ЧЕСТО СЕ ВРАЋАЈУ  СА ПОДЕРАНОМ ОДЈЕЋОМ ИЛИ ТОРБОМ   ,ИМАЈУ НЕОБЈАШЊИВЕ МОДРИЦЕ ПО СВОМ ТИЈЕЛУ</a:t>
          </a:r>
          <a:endParaRPr lang="en-US" sz="1100" b="1" dirty="0"/>
        </a:p>
      </dgm:t>
    </dgm:pt>
    <dgm:pt modelId="{3E6EB35E-2678-495E-9CA4-013B22945568}" type="parTrans" cxnId="{5A0E1327-27F0-49F7-9390-0A591165E8AE}">
      <dgm:prSet/>
      <dgm:spPr/>
      <dgm:t>
        <a:bodyPr/>
        <a:lstStyle/>
        <a:p>
          <a:endParaRPr lang="en-US"/>
        </a:p>
      </dgm:t>
    </dgm:pt>
    <dgm:pt modelId="{408B8F44-89D2-4FE6-A38A-A8F10AE992AF}" type="sibTrans" cxnId="{5A0E1327-27F0-49F7-9390-0A591165E8AE}">
      <dgm:prSet/>
      <dgm:spPr/>
      <dgm:t>
        <a:bodyPr/>
        <a:lstStyle/>
        <a:p>
          <a:endParaRPr lang="en-US"/>
        </a:p>
      </dgm:t>
    </dgm:pt>
    <dgm:pt modelId="{BC0F0F8F-64BE-466B-9421-53F79F67DA0A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ИМАЈУ ЛОШУ ПАЖЊУ, КОНЦЕНТРАЦИЈУ, ЧЕСТО ОМЕТАЈУ ШКОЛСКЕ АКТИВНОСТИ И ИМАЈУ ЛОШ УСПЈЕХ У ШКОЛИ</a:t>
          </a:r>
          <a:endParaRPr lang="en-US" sz="1100" b="1" dirty="0"/>
        </a:p>
      </dgm:t>
    </dgm:pt>
    <dgm:pt modelId="{A15656D8-44BD-4B2E-921D-87A3E8E63C7A}" type="parTrans" cxnId="{CC710E89-756A-468B-A4DC-CAB4CAEBA81E}">
      <dgm:prSet/>
      <dgm:spPr/>
      <dgm:t>
        <a:bodyPr/>
        <a:lstStyle/>
        <a:p>
          <a:endParaRPr lang="en-US"/>
        </a:p>
      </dgm:t>
    </dgm:pt>
    <dgm:pt modelId="{89E1A570-7B44-4472-9EBC-E2B3421BB444}" type="sibTrans" cxnId="{CC710E89-756A-468B-A4DC-CAB4CAEBA81E}">
      <dgm:prSet/>
      <dgm:spPr/>
      <dgm:t>
        <a:bodyPr/>
        <a:lstStyle/>
        <a:p>
          <a:endParaRPr lang="en-US"/>
        </a:p>
      </dgm:t>
    </dgm:pt>
    <dgm:pt modelId="{B7CE243D-DE35-4CA5-96BD-A60403AD767D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ОПЧИЊЕНИ СУ НАСИЛНИМ ФИЛМОВИМА, ИГРИЦАМА ИТД.</a:t>
          </a:r>
          <a:endParaRPr lang="en-US" sz="1100" b="1" dirty="0"/>
        </a:p>
      </dgm:t>
    </dgm:pt>
    <dgm:pt modelId="{C13E722A-E0BA-4132-BE48-B39EE0C651D2}" type="parTrans" cxnId="{656BDAD9-BE6D-4A6F-854D-06D181AB97E6}">
      <dgm:prSet/>
      <dgm:spPr/>
      <dgm:t>
        <a:bodyPr/>
        <a:lstStyle/>
        <a:p>
          <a:endParaRPr lang="en-US"/>
        </a:p>
      </dgm:t>
    </dgm:pt>
    <dgm:pt modelId="{D648A6EC-60A3-47EC-9AEB-8788006119B7}" type="sibTrans" cxnId="{656BDAD9-BE6D-4A6F-854D-06D181AB97E6}">
      <dgm:prSet/>
      <dgm:spPr/>
      <dgm:t>
        <a:bodyPr/>
        <a:lstStyle/>
        <a:p>
          <a:endParaRPr lang="en-US"/>
        </a:p>
      </dgm:t>
    </dgm:pt>
    <dgm:pt modelId="{36905317-95D5-4911-A176-2BB44EF6D10E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ДРУЖЕ СЕ СА ДЈЕЦОМ КОЈА СУ ТАКОЂЕ НАСИЛНА, НЕКАД СУ САМО ДИО ТИМА КОЈИ СЕ СПРЕМА ЧИНИТИ  НАСИЉЕ</a:t>
          </a:r>
          <a:endParaRPr lang="en-US" sz="1100" b="1" dirty="0"/>
        </a:p>
      </dgm:t>
    </dgm:pt>
    <dgm:pt modelId="{1C8D95F1-007F-476E-8347-AF0769BE6BE8}" type="parTrans" cxnId="{CEDA3FB0-E4BC-429F-B41B-7E2702C2BDCB}">
      <dgm:prSet/>
      <dgm:spPr/>
      <dgm:t>
        <a:bodyPr/>
        <a:lstStyle/>
        <a:p>
          <a:endParaRPr lang="en-US"/>
        </a:p>
      </dgm:t>
    </dgm:pt>
    <dgm:pt modelId="{EF4C1D29-A56B-46CA-9CE9-7F66DAC83142}" type="sibTrans" cxnId="{CEDA3FB0-E4BC-429F-B41B-7E2702C2BDCB}">
      <dgm:prSet/>
      <dgm:spPr/>
      <dgm:t>
        <a:bodyPr/>
        <a:lstStyle/>
        <a:p>
          <a:endParaRPr lang="en-US"/>
        </a:p>
      </dgm:t>
    </dgm:pt>
    <dgm:pt modelId="{4F68E62C-041A-420B-BB98-799DF91CC8D0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КОНСТАНТНО СЕ СУПРОТСТАВЉАЈУ ОДРАСЛИМ ОСОБАМА  И НЕ ВОЛЕ АУТОРИТЕТ</a:t>
          </a:r>
          <a:endParaRPr lang="en-US" sz="1100" b="1" dirty="0"/>
        </a:p>
      </dgm:t>
    </dgm:pt>
    <dgm:pt modelId="{0B0A77BC-AB44-4253-970A-8E570CBD0C8E}" type="parTrans" cxnId="{90639B1E-A276-490F-A2EB-1EC78EDF7D79}">
      <dgm:prSet/>
      <dgm:spPr/>
      <dgm:t>
        <a:bodyPr/>
        <a:lstStyle/>
        <a:p>
          <a:endParaRPr lang="en-US"/>
        </a:p>
      </dgm:t>
    </dgm:pt>
    <dgm:pt modelId="{5C85EF09-F9F8-4138-929C-EB2F3FB1CB3D}" type="sibTrans" cxnId="{90639B1E-A276-490F-A2EB-1EC78EDF7D79}">
      <dgm:prSet/>
      <dgm:spPr/>
      <dgm:t>
        <a:bodyPr/>
        <a:lstStyle/>
        <a:p>
          <a:endParaRPr lang="en-US"/>
        </a:p>
      </dgm:t>
    </dgm:pt>
    <dgm:pt modelId="{EBA539FC-7D7D-4CAD-B529-CFE0F5ECB54B}">
      <dgm:prSet phldrT="[Text]" custT="1"/>
      <dgm:spPr>
        <a:solidFill>
          <a:srgbClr val="F5F9BD">
            <a:alpha val="89804"/>
          </a:srgbClr>
        </a:solidFill>
      </dgm:spPr>
      <dgm:t>
        <a:bodyPr/>
        <a:lstStyle/>
        <a:p>
          <a:r>
            <a:rPr lang="sr-Cyrl-BA" sz="1100" b="1" dirty="0" smtClean="0"/>
            <a:t>НЕ САОСЈЕЋАЈУ СА ОНИМА НАД КОЈИМА ВРШЕ НАСИЉЕ</a:t>
          </a:r>
          <a:endParaRPr lang="en-US" sz="1100" b="1" dirty="0"/>
        </a:p>
      </dgm:t>
    </dgm:pt>
    <dgm:pt modelId="{D162CD91-7600-4719-8EF0-4D39FD861E3B}" type="parTrans" cxnId="{F8604CBD-192B-4FEE-905E-51A96FCD98F5}">
      <dgm:prSet/>
      <dgm:spPr/>
      <dgm:t>
        <a:bodyPr/>
        <a:lstStyle/>
        <a:p>
          <a:endParaRPr lang="en-US"/>
        </a:p>
      </dgm:t>
    </dgm:pt>
    <dgm:pt modelId="{C4B628DA-02C2-49DB-8B5C-E033F75965EE}" type="sibTrans" cxnId="{F8604CBD-192B-4FEE-905E-51A96FCD98F5}">
      <dgm:prSet/>
      <dgm:spPr/>
      <dgm:t>
        <a:bodyPr/>
        <a:lstStyle/>
        <a:p>
          <a:endParaRPr lang="en-US"/>
        </a:p>
      </dgm:t>
    </dgm:pt>
    <dgm:pt modelId="{E9D11E06-1115-4148-A943-9FD834D9E946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sr-Cyrl-BA" b="1" dirty="0" smtClean="0"/>
            <a:t>ВРЕМЕНОМ ПОСТАЈУ ТОЛЕРАНТНИ ЗА РАЗЛИЧИТЕ ОБЛИКЕ НАСИЉА</a:t>
          </a:r>
          <a:endParaRPr lang="en-US" b="1" dirty="0"/>
        </a:p>
      </dgm:t>
    </dgm:pt>
    <dgm:pt modelId="{7B01E546-6445-4F2C-BA85-5C9799B06A61}" type="parTrans" cxnId="{2B58AEAC-0845-4084-862E-EADABC5FA07B}">
      <dgm:prSet/>
      <dgm:spPr/>
      <dgm:t>
        <a:bodyPr/>
        <a:lstStyle/>
        <a:p>
          <a:endParaRPr lang="en-US"/>
        </a:p>
      </dgm:t>
    </dgm:pt>
    <dgm:pt modelId="{7600412D-C849-49B9-B44D-A027DBC61228}" type="sibTrans" cxnId="{2B58AEAC-0845-4084-862E-EADABC5FA07B}">
      <dgm:prSet/>
      <dgm:spPr/>
      <dgm:t>
        <a:bodyPr/>
        <a:lstStyle/>
        <a:p>
          <a:endParaRPr lang="en-US"/>
        </a:p>
      </dgm:t>
    </dgm:pt>
    <dgm:pt modelId="{79B32CFA-068A-4EDE-8202-FFD16B5AD0FB}" type="pres">
      <dgm:prSet presAssocID="{FA3FA1D7-6756-425A-9643-54EB9B0DFB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A3DA3B-2FF3-456E-ADDE-B1C28238C07E}" type="pres">
      <dgm:prSet presAssocID="{BF17390F-53E5-4D4F-8716-B0883FD60AC7}" presName="linNode" presStyleCnt="0"/>
      <dgm:spPr/>
    </dgm:pt>
    <dgm:pt modelId="{177309BA-B5EC-4C79-80BE-3C1685DE7096}" type="pres">
      <dgm:prSet presAssocID="{BF17390F-53E5-4D4F-8716-B0883FD60AC7}" presName="parentText" presStyleLbl="node1" presStyleIdx="0" presStyleCnt="3" custScaleX="64609" custScaleY="1504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D1F59-A9D1-4E83-B69B-B60E36F94F21}" type="pres">
      <dgm:prSet presAssocID="{BF17390F-53E5-4D4F-8716-B0883FD60AC7}" presName="descendantText" presStyleLbl="alignAccFollowNode1" presStyleIdx="0" presStyleCnt="3" custScaleX="189931" custScaleY="260834" custLinFactNeighborX="2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A86A2E-EBFF-4E32-B366-39271DD16BDC}" type="pres">
      <dgm:prSet presAssocID="{52614BEF-B460-4471-87C9-F201E7907705}" presName="sp" presStyleCnt="0"/>
      <dgm:spPr/>
    </dgm:pt>
    <dgm:pt modelId="{B730F238-81FC-4438-8F46-8EE380BC414E}" type="pres">
      <dgm:prSet presAssocID="{8166CA63-7071-421E-B5C4-EBEF88F5FD52}" presName="linNode" presStyleCnt="0"/>
      <dgm:spPr/>
    </dgm:pt>
    <dgm:pt modelId="{E02955F8-AFC4-4885-963F-76CD6C3F9013}" type="pres">
      <dgm:prSet presAssocID="{8166CA63-7071-421E-B5C4-EBEF88F5FD52}" presName="parentText" presStyleLbl="node1" presStyleIdx="1" presStyleCnt="3" custScaleX="57909" custScaleY="125905" custLinFactNeighborX="-10" custLinFactNeighborY="110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98DB7-485F-4E9A-8541-B1D23F8D310A}" type="pres">
      <dgm:prSet presAssocID="{8166CA63-7071-421E-B5C4-EBEF88F5FD52}" presName="descendantText" presStyleLbl="alignAccFollowNode1" presStyleIdx="1" presStyleCnt="3" custScaleX="153000" custScaleY="189951" custLinFactNeighborX="126" custLinFactNeighborY="20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F01DC-6D30-4981-972D-155E626B5D60}" type="pres">
      <dgm:prSet presAssocID="{ECD081FC-9B97-483B-B564-E92273F5A64C}" presName="sp" presStyleCnt="0"/>
      <dgm:spPr/>
    </dgm:pt>
    <dgm:pt modelId="{28DF5475-742B-472A-802F-3051D10A73B7}" type="pres">
      <dgm:prSet presAssocID="{78DF64D4-C581-414A-8E27-089EFD83E9D6}" presName="linNode" presStyleCnt="0"/>
      <dgm:spPr/>
    </dgm:pt>
    <dgm:pt modelId="{E8C9C7CE-645C-4D26-BD25-5732F72E9D1B}" type="pres">
      <dgm:prSet presAssocID="{78DF64D4-C581-414A-8E27-089EFD83E9D6}" presName="parentText" presStyleLbl="node1" presStyleIdx="2" presStyleCnt="3" custLinFactNeighborX="-17" custLinFactNeighborY="176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DF693-1A69-48BD-B0D8-B7186CB18B92}" type="pres">
      <dgm:prSet presAssocID="{78DF64D4-C581-414A-8E27-089EFD83E9D6}" presName="descendantText" presStyleLbl="alignAccFollowNode1" presStyleIdx="2" presStyleCnt="3" custScaleX="265648" custScaleY="765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D9C22D-2132-44AD-ABCC-8B27202BD436}" srcId="{BF17390F-53E5-4D4F-8716-B0883FD60AC7}" destId="{B09D8CF3-1686-43D7-AB49-3AFB927494F3}" srcOrd="4" destOrd="0" parTransId="{BEF89900-B0A5-4D03-B451-2C23957366C6}" sibTransId="{FA561B42-7E59-4170-B753-E22339457FC5}"/>
    <dgm:cxn modelId="{CEDA3FB0-E4BC-429F-B41B-7E2702C2BDCB}" srcId="{8166CA63-7071-421E-B5C4-EBEF88F5FD52}" destId="{36905317-95D5-4911-A176-2BB44EF6D10E}" srcOrd="3" destOrd="0" parTransId="{1C8D95F1-007F-476E-8347-AF0769BE6BE8}" sibTransId="{EF4C1D29-A56B-46CA-9CE9-7F66DAC83142}"/>
    <dgm:cxn modelId="{C870FF1F-813F-4E00-8DBA-02D473BEE4FB}" type="presOf" srcId="{4F68E62C-041A-420B-BB98-799DF91CC8D0}" destId="{60298DB7-485F-4E9A-8541-B1D23F8D310A}" srcOrd="0" destOrd="4" presId="urn:microsoft.com/office/officeart/2005/8/layout/vList5"/>
    <dgm:cxn modelId="{009EF735-7F92-4C3F-98AA-ECA771D3EFFB}" type="presOf" srcId="{36905317-95D5-4911-A176-2BB44EF6D10E}" destId="{60298DB7-485F-4E9A-8541-B1D23F8D310A}" srcOrd="0" destOrd="3" presId="urn:microsoft.com/office/officeart/2005/8/layout/vList5"/>
    <dgm:cxn modelId="{5A0E1327-27F0-49F7-9390-0A591165E8AE}" srcId="{BF17390F-53E5-4D4F-8716-B0883FD60AC7}" destId="{4CC329E0-F1FF-42CA-97E0-1AB568FF0606}" srcOrd="6" destOrd="0" parTransId="{3E6EB35E-2678-495E-9CA4-013B22945568}" sibTransId="{408B8F44-89D2-4FE6-A38A-A8F10AE992AF}"/>
    <dgm:cxn modelId="{FE6C3C0D-3DB2-4F27-9AEE-8CA0C5CE56BA}" srcId="{BF17390F-53E5-4D4F-8716-B0883FD60AC7}" destId="{C5AAC991-3D58-4AC2-B80B-9B44234FCE09}" srcOrd="3" destOrd="0" parTransId="{5A7228FE-0D30-4E7D-92E0-F204907464C5}" sibTransId="{99EDEA6F-A02C-42D8-A269-9CA3D9CC9A26}"/>
    <dgm:cxn modelId="{3B8D7D5D-FE65-4B79-8F4C-3170BCBF62F9}" srcId="{BF17390F-53E5-4D4F-8716-B0883FD60AC7}" destId="{9D1038DA-0212-4869-B91D-3AF6758C6AB7}" srcOrd="1" destOrd="0" parTransId="{56B28796-D83B-49C3-B63B-4C41C05C8175}" sibTransId="{9A559A85-40A5-4DCB-A859-76B7D2304040}"/>
    <dgm:cxn modelId="{E3F130CB-0067-4A15-B2C6-80D5C699B1FD}" type="presOf" srcId="{75611763-4961-4CD2-AAE1-1D928D2DD8AF}" destId="{9DAD1F59-A9D1-4E83-B69B-B60E36F94F21}" srcOrd="0" destOrd="7" presId="urn:microsoft.com/office/officeart/2005/8/layout/vList5"/>
    <dgm:cxn modelId="{0C6520A6-65DD-49CA-BD6A-48A4B1D3783A}" type="presOf" srcId="{B7CE243D-DE35-4CA5-96BD-A60403AD767D}" destId="{60298DB7-485F-4E9A-8541-B1D23F8D310A}" srcOrd="0" destOrd="2" presId="urn:microsoft.com/office/officeart/2005/8/layout/vList5"/>
    <dgm:cxn modelId="{CF993902-A583-4728-A346-3983B9A477F6}" type="presOf" srcId="{14EA8E68-EBC7-4297-BD54-C8A2538E018D}" destId="{9DAD1F59-A9D1-4E83-B69B-B60E36F94F21}" srcOrd="0" destOrd="2" presId="urn:microsoft.com/office/officeart/2005/8/layout/vList5"/>
    <dgm:cxn modelId="{43D7F760-6C5F-477F-A9D1-7FC6AE12403B}" srcId="{BF17390F-53E5-4D4F-8716-B0883FD60AC7}" destId="{75611763-4961-4CD2-AAE1-1D928D2DD8AF}" srcOrd="7" destOrd="0" parTransId="{ECBD0E42-2E52-4406-86FB-53C0C579F739}" sibTransId="{5686D397-94EA-4EDB-BE0F-ED7040E3F71B}"/>
    <dgm:cxn modelId="{656BDAD9-BE6D-4A6F-854D-06D181AB97E6}" srcId="{8166CA63-7071-421E-B5C4-EBEF88F5FD52}" destId="{B7CE243D-DE35-4CA5-96BD-A60403AD767D}" srcOrd="2" destOrd="0" parTransId="{C13E722A-E0BA-4132-BE48-B39EE0C651D2}" sibTransId="{D648A6EC-60A3-47EC-9AEB-8788006119B7}"/>
    <dgm:cxn modelId="{2A67C8E6-DB04-4370-A471-E827EDD2052F}" srcId="{8166CA63-7071-421E-B5C4-EBEF88F5FD52}" destId="{7219499D-64EC-418C-8F4E-260EB7865BE1}" srcOrd="0" destOrd="0" parTransId="{7F49F972-B04A-4A88-9263-02DEBA8963F6}" sibTransId="{020BE83E-80DF-4F1C-AC86-3059EE366D5C}"/>
    <dgm:cxn modelId="{86E5BC6A-3372-4540-8888-47FDE773F22B}" type="presOf" srcId="{3F057217-FF81-4E80-9921-2DDFB58B253F}" destId="{9DAD1F59-A9D1-4E83-B69B-B60E36F94F21}" srcOrd="0" destOrd="5" presId="urn:microsoft.com/office/officeart/2005/8/layout/vList5"/>
    <dgm:cxn modelId="{6C5A12E0-0FE6-442D-84A7-CF032999947A}" srcId="{BF17390F-53E5-4D4F-8716-B0883FD60AC7}" destId="{14EA8E68-EBC7-4297-BD54-C8A2538E018D}" srcOrd="2" destOrd="0" parTransId="{7CBA26B6-2A90-42DB-865F-E57A1807315C}" sibTransId="{83B44B2B-4FA9-4C28-B704-C8FEF0EA1019}"/>
    <dgm:cxn modelId="{3AF33FEE-08F9-4747-ABB5-8A7D779F4AD8}" srcId="{FA3FA1D7-6756-425A-9643-54EB9B0DFB12}" destId="{78DF64D4-C581-414A-8E27-089EFD83E9D6}" srcOrd="2" destOrd="0" parTransId="{63545AB2-5F12-4B52-B0CB-DD3A6F9889AA}" sibTransId="{616CAC8A-F910-40DA-BFEF-26C05AE939E1}"/>
    <dgm:cxn modelId="{CC710E89-756A-468B-A4DC-CAB4CAEBA81E}" srcId="{8166CA63-7071-421E-B5C4-EBEF88F5FD52}" destId="{BC0F0F8F-64BE-466B-9421-53F79F67DA0A}" srcOrd="1" destOrd="0" parTransId="{A15656D8-44BD-4B2E-921D-87A3E8E63C7A}" sibTransId="{89E1A570-7B44-4472-9EBC-E2B3421BB444}"/>
    <dgm:cxn modelId="{5CC5393A-8080-4220-8E51-EF98BF799417}" type="presOf" srcId="{25902865-B2F6-4BF6-BA29-BD4C5FA95665}" destId="{9DAD1F59-A9D1-4E83-B69B-B60E36F94F21}" srcOrd="0" destOrd="0" presId="urn:microsoft.com/office/officeart/2005/8/layout/vList5"/>
    <dgm:cxn modelId="{198BDD24-2D87-4A92-B76E-1EAB9E173A86}" type="presOf" srcId="{7604A1C5-1420-4B3F-B724-3DAF793B5EBF}" destId="{5CFDF693-1A69-48BD-B0D8-B7186CB18B92}" srcOrd="0" destOrd="0" presId="urn:microsoft.com/office/officeart/2005/8/layout/vList5"/>
    <dgm:cxn modelId="{745D1BC1-CCF8-44B8-A728-06D31139DB68}" type="presOf" srcId="{8166CA63-7071-421E-B5C4-EBEF88F5FD52}" destId="{E02955F8-AFC4-4885-963F-76CD6C3F9013}" srcOrd="0" destOrd="0" presId="urn:microsoft.com/office/officeart/2005/8/layout/vList5"/>
    <dgm:cxn modelId="{8ABC23B7-3282-48F3-85EE-CA6BADE847B5}" srcId="{BF17390F-53E5-4D4F-8716-B0883FD60AC7}" destId="{3F057217-FF81-4E80-9921-2DDFB58B253F}" srcOrd="5" destOrd="0" parTransId="{BC41BD7D-D6B1-41E4-B0F9-33DBC2ABEAE8}" sibTransId="{9474017D-B29C-40E7-95AE-22E871B6DB10}"/>
    <dgm:cxn modelId="{F8604CBD-192B-4FEE-905E-51A96FCD98F5}" srcId="{8166CA63-7071-421E-B5C4-EBEF88F5FD52}" destId="{EBA539FC-7D7D-4CAD-B529-CFE0F5ECB54B}" srcOrd="5" destOrd="0" parTransId="{D162CD91-7600-4719-8EF0-4D39FD861E3B}" sibTransId="{C4B628DA-02C2-49DB-8B5C-E033F75965EE}"/>
    <dgm:cxn modelId="{8B3DDC21-3E08-4680-9E16-C31DDDD781AD}" type="presOf" srcId="{FA3FA1D7-6756-425A-9643-54EB9B0DFB12}" destId="{79B32CFA-068A-4EDE-8202-FFD16B5AD0FB}" srcOrd="0" destOrd="0" presId="urn:microsoft.com/office/officeart/2005/8/layout/vList5"/>
    <dgm:cxn modelId="{B063A52F-513A-4B10-9BD4-02E7D6B4E4C6}" srcId="{FA3FA1D7-6756-425A-9643-54EB9B0DFB12}" destId="{8166CA63-7071-421E-B5C4-EBEF88F5FD52}" srcOrd="1" destOrd="0" parTransId="{2DCDEB4F-6628-4E0D-84E0-5A8E6D6DA43A}" sibTransId="{ECD081FC-9B97-483B-B564-E92273F5A64C}"/>
    <dgm:cxn modelId="{BF9CC067-44D1-429E-A59A-6DE83729DDA8}" type="presOf" srcId="{B09D8CF3-1686-43D7-AB49-3AFB927494F3}" destId="{9DAD1F59-A9D1-4E83-B69B-B60E36F94F21}" srcOrd="0" destOrd="4" presId="urn:microsoft.com/office/officeart/2005/8/layout/vList5"/>
    <dgm:cxn modelId="{2B58AEAC-0845-4084-862E-EADABC5FA07B}" srcId="{78DF64D4-C581-414A-8E27-089EFD83E9D6}" destId="{E9D11E06-1115-4148-A943-9FD834D9E946}" srcOrd="1" destOrd="0" parTransId="{7B01E546-6445-4F2C-BA85-5C9799B06A61}" sibTransId="{7600412D-C849-49B9-B44D-A027DBC61228}"/>
    <dgm:cxn modelId="{90639B1E-A276-490F-A2EB-1EC78EDF7D79}" srcId="{8166CA63-7071-421E-B5C4-EBEF88F5FD52}" destId="{4F68E62C-041A-420B-BB98-799DF91CC8D0}" srcOrd="4" destOrd="0" parTransId="{0B0A77BC-AB44-4253-970A-8E570CBD0C8E}" sibTransId="{5C85EF09-F9F8-4138-929C-EB2F3FB1CB3D}"/>
    <dgm:cxn modelId="{55E8F2B2-5992-4247-A19C-472D923665CE}" srcId="{FA3FA1D7-6756-425A-9643-54EB9B0DFB12}" destId="{BF17390F-53E5-4D4F-8716-B0883FD60AC7}" srcOrd="0" destOrd="0" parTransId="{5A42AA27-855A-4854-BDC9-A4E12B1A2F38}" sibTransId="{52614BEF-B460-4471-87C9-F201E7907705}"/>
    <dgm:cxn modelId="{D4C35269-10CA-4DF3-BB4B-D3BD8690425B}" srcId="{BF17390F-53E5-4D4F-8716-B0883FD60AC7}" destId="{25902865-B2F6-4BF6-BA29-BD4C5FA95665}" srcOrd="0" destOrd="0" parTransId="{3A793B01-DA0F-499E-B7D2-6F551D09AA9B}" sibTransId="{74440E9D-05CE-4454-BAAE-0277DC95447B}"/>
    <dgm:cxn modelId="{6184E79E-5660-42E3-8924-0CF6C372A1BD}" type="presOf" srcId="{BC0F0F8F-64BE-466B-9421-53F79F67DA0A}" destId="{60298DB7-485F-4E9A-8541-B1D23F8D310A}" srcOrd="0" destOrd="1" presId="urn:microsoft.com/office/officeart/2005/8/layout/vList5"/>
    <dgm:cxn modelId="{CE83BDF0-F345-4D19-BA68-1B8F3CD8B84F}" type="presOf" srcId="{C5AAC991-3D58-4AC2-B80B-9B44234FCE09}" destId="{9DAD1F59-A9D1-4E83-B69B-B60E36F94F21}" srcOrd="0" destOrd="3" presId="urn:microsoft.com/office/officeart/2005/8/layout/vList5"/>
    <dgm:cxn modelId="{3D5F1D1F-2535-4CDB-8342-6CD862E07D9B}" type="presOf" srcId="{BF17390F-53E5-4D4F-8716-B0883FD60AC7}" destId="{177309BA-B5EC-4C79-80BE-3C1685DE7096}" srcOrd="0" destOrd="0" presId="urn:microsoft.com/office/officeart/2005/8/layout/vList5"/>
    <dgm:cxn modelId="{B05E2526-06F7-4C9D-B4BB-3AD44C8C1E93}" type="presOf" srcId="{78DF64D4-C581-414A-8E27-089EFD83E9D6}" destId="{E8C9C7CE-645C-4D26-BD25-5732F72E9D1B}" srcOrd="0" destOrd="0" presId="urn:microsoft.com/office/officeart/2005/8/layout/vList5"/>
    <dgm:cxn modelId="{2A6C298F-9E52-4009-9C98-CA1791E11D6F}" type="presOf" srcId="{7219499D-64EC-418C-8F4E-260EB7865BE1}" destId="{60298DB7-485F-4E9A-8541-B1D23F8D310A}" srcOrd="0" destOrd="0" presId="urn:microsoft.com/office/officeart/2005/8/layout/vList5"/>
    <dgm:cxn modelId="{88CDABEA-F730-42D1-A477-FE07AC293C25}" type="presOf" srcId="{EBA539FC-7D7D-4CAD-B529-CFE0F5ECB54B}" destId="{60298DB7-485F-4E9A-8541-B1D23F8D310A}" srcOrd="0" destOrd="5" presId="urn:microsoft.com/office/officeart/2005/8/layout/vList5"/>
    <dgm:cxn modelId="{DE63F4A3-362C-4F87-B6ED-59D8B2FDD586}" type="presOf" srcId="{9D1038DA-0212-4869-B91D-3AF6758C6AB7}" destId="{9DAD1F59-A9D1-4E83-B69B-B60E36F94F21}" srcOrd="0" destOrd="1" presId="urn:microsoft.com/office/officeart/2005/8/layout/vList5"/>
    <dgm:cxn modelId="{22D4956A-3E0F-4055-8EFE-1D8050108D0D}" srcId="{78DF64D4-C581-414A-8E27-089EFD83E9D6}" destId="{7604A1C5-1420-4B3F-B724-3DAF793B5EBF}" srcOrd="0" destOrd="0" parTransId="{25F5B7BB-C2E9-4B72-BC88-4383DB9FD0AE}" sibTransId="{CC5D22D9-F8B7-4596-8C44-3098E9331486}"/>
    <dgm:cxn modelId="{8896A40F-71F8-4777-A3DC-82BCFA363D32}" type="presOf" srcId="{4CC329E0-F1FF-42CA-97E0-1AB568FF0606}" destId="{9DAD1F59-A9D1-4E83-B69B-B60E36F94F21}" srcOrd="0" destOrd="6" presId="urn:microsoft.com/office/officeart/2005/8/layout/vList5"/>
    <dgm:cxn modelId="{ABD2EC48-DEAA-451B-884F-5D38482F3507}" type="presOf" srcId="{E9D11E06-1115-4148-A943-9FD834D9E946}" destId="{5CFDF693-1A69-48BD-B0D8-B7186CB18B92}" srcOrd="0" destOrd="1" presId="urn:microsoft.com/office/officeart/2005/8/layout/vList5"/>
    <dgm:cxn modelId="{35F9B4A9-5C7C-45FF-86A6-C05150484FA8}" type="presParOf" srcId="{79B32CFA-068A-4EDE-8202-FFD16B5AD0FB}" destId="{7FA3DA3B-2FF3-456E-ADDE-B1C28238C07E}" srcOrd="0" destOrd="0" presId="urn:microsoft.com/office/officeart/2005/8/layout/vList5"/>
    <dgm:cxn modelId="{86232828-CB22-4F84-802C-1EA48E58AE4C}" type="presParOf" srcId="{7FA3DA3B-2FF3-456E-ADDE-B1C28238C07E}" destId="{177309BA-B5EC-4C79-80BE-3C1685DE7096}" srcOrd="0" destOrd="0" presId="urn:microsoft.com/office/officeart/2005/8/layout/vList5"/>
    <dgm:cxn modelId="{41D9CEC9-0375-4CF1-B151-F63F662EECCE}" type="presParOf" srcId="{7FA3DA3B-2FF3-456E-ADDE-B1C28238C07E}" destId="{9DAD1F59-A9D1-4E83-B69B-B60E36F94F21}" srcOrd="1" destOrd="0" presId="urn:microsoft.com/office/officeart/2005/8/layout/vList5"/>
    <dgm:cxn modelId="{C57CED38-81D3-4B2F-B85B-0D95904F130B}" type="presParOf" srcId="{79B32CFA-068A-4EDE-8202-FFD16B5AD0FB}" destId="{03A86A2E-EBFF-4E32-B366-39271DD16BDC}" srcOrd="1" destOrd="0" presId="urn:microsoft.com/office/officeart/2005/8/layout/vList5"/>
    <dgm:cxn modelId="{76C1D237-8F90-4334-A7D6-C6EA4D0F26CB}" type="presParOf" srcId="{79B32CFA-068A-4EDE-8202-FFD16B5AD0FB}" destId="{B730F238-81FC-4438-8F46-8EE380BC414E}" srcOrd="2" destOrd="0" presId="urn:microsoft.com/office/officeart/2005/8/layout/vList5"/>
    <dgm:cxn modelId="{5CD94A91-4C7E-4C3C-AF58-4CC08861F786}" type="presParOf" srcId="{B730F238-81FC-4438-8F46-8EE380BC414E}" destId="{E02955F8-AFC4-4885-963F-76CD6C3F9013}" srcOrd="0" destOrd="0" presId="urn:microsoft.com/office/officeart/2005/8/layout/vList5"/>
    <dgm:cxn modelId="{0124EAA0-0236-42BB-BBC3-8222D23A01AA}" type="presParOf" srcId="{B730F238-81FC-4438-8F46-8EE380BC414E}" destId="{60298DB7-485F-4E9A-8541-B1D23F8D310A}" srcOrd="1" destOrd="0" presId="urn:microsoft.com/office/officeart/2005/8/layout/vList5"/>
    <dgm:cxn modelId="{C061DF5B-0D8D-4B2B-852B-502E489CFAD0}" type="presParOf" srcId="{79B32CFA-068A-4EDE-8202-FFD16B5AD0FB}" destId="{BC8F01DC-6D30-4981-972D-155E626B5D60}" srcOrd="3" destOrd="0" presId="urn:microsoft.com/office/officeart/2005/8/layout/vList5"/>
    <dgm:cxn modelId="{381E7624-B77D-400E-9B1A-6A54B45A6E41}" type="presParOf" srcId="{79B32CFA-068A-4EDE-8202-FFD16B5AD0FB}" destId="{28DF5475-742B-472A-802F-3051D10A73B7}" srcOrd="4" destOrd="0" presId="urn:microsoft.com/office/officeart/2005/8/layout/vList5"/>
    <dgm:cxn modelId="{1F266412-DCFA-4586-80C6-290FA41585D9}" type="presParOf" srcId="{28DF5475-742B-472A-802F-3051D10A73B7}" destId="{E8C9C7CE-645C-4D26-BD25-5732F72E9D1B}" srcOrd="0" destOrd="0" presId="urn:microsoft.com/office/officeart/2005/8/layout/vList5"/>
    <dgm:cxn modelId="{5A5BB501-44EB-4447-98B6-A6A65AA9AF7A}" type="presParOf" srcId="{28DF5475-742B-472A-802F-3051D10A73B7}" destId="{5CFDF693-1A69-48BD-B0D8-B7186CB18B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86BCE2-1B9F-4D25-8154-ECA728086132}" type="doc">
      <dgm:prSet loTypeId="urn:microsoft.com/office/officeart/2005/8/layout/radial3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70022E14-9241-4E03-AB86-D839DC59D1E6}">
      <dgm:prSet phldrT="[Text]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b="1" dirty="0" smtClean="0"/>
            <a:t>ДЈЕЦА ИЗЛОЖЕНА НАСИЉУ</a:t>
          </a:r>
          <a:endParaRPr lang="en-US" b="1" dirty="0"/>
        </a:p>
      </dgm:t>
    </dgm:pt>
    <dgm:pt modelId="{5601B9C1-FC64-4581-A8C6-F8EF183AF0B1}" type="parTrans" cxnId="{A7914E04-04D3-4170-A721-66D1A1B8E2FC}">
      <dgm:prSet/>
      <dgm:spPr/>
      <dgm:t>
        <a:bodyPr/>
        <a:lstStyle/>
        <a:p>
          <a:endParaRPr lang="en-US"/>
        </a:p>
      </dgm:t>
    </dgm:pt>
    <dgm:pt modelId="{EF24349B-CBDD-4804-8000-6B2C1B45E436}" type="sibTrans" cxnId="{A7914E04-04D3-4170-A721-66D1A1B8E2FC}">
      <dgm:prSet/>
      <dgm:spPr/>
      <dgm:t>
        <a:bodyPr/>
        <a:lstStyle/>
        <a:p>
          <a:endParaRPr lang="en-US"/>
        </a:p>
      </dgm:t>
    </dgm:pt>
    <dgm:pt modelId="{C4B4D6AE-8D49-4720-8F26-36BCEC22D54C}">
      <dgm:prSet phldrT="[Text]" custT="1"/>
      <dgm:spPr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sz="2000" b="1" dirty="0" smtClean="0"/>
            <a:t>СВАКО НАСИЉЕ ТРЕБА ДА БУДЕ ПРИЈАВЉЕНО</a:t>
          </a:r>
          <a:endParaRPr lang="en-US" sz="2000" b="1" dirty="0"/>
        </a:p>
      </dgm:t>
    </dgm:pt>
    <dgm:pt modelId="{FB430C07-96BA-41A3-8628-84BA58E4DC73}" type="parTrans" cxnId="{A513EA26-F841-4232-9CCA-6055250196A1}">
      <dgm:prSet/>
      <dgm:spPr/>
      <dgm:t>
        <a:bodyPr/>
        <a:lstStyle/>
        <a:p>
          <a:endParaRPr lang="en-US"/>
        </a:p>
      </dgm:t>
    </dgm:pt>
    <dgm:pt modelId="{01AD66A9-A9F3-4CEE-BF6A-7DF9B592958E}" type="sibTrans" cxnId="{A513EA26-F841-4232-9CCA-6055250196A1}">
      <dgm:prSet/>
      <dgm:spPr/>
      <dgm:t>
        <a:bodyPr/>
        <a:lstStyle/>
        <a:p>
          <a:endParaRPr lang="en-US"/>
        </a:p>
      </dgm:t>
    </dgm:pt>
    <dgm:pt modelId="{BA3E8F26-7562-433D-B751-94E9A062F895}">
      <dgm:prSet phldrT="[Text]" custT="1"/>
      <dgm:spPr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sz="2400" b="1" dirty="0" smtClean="0"/>
            <a:t>НЕ ТРЕБА ОСЈЕЋАТИ СТИД</a:t>
          </a:r>
          <a:endParaRPr lang="en-US" sz="2400" b="1" dirty="0"/>
        </a:p>
      </dgm:t>
    </dgm:pt>
    <dgm:pt modelId="{1A3B1131-1A8E-43D6-9E54-30EB8DC28105}" type="parTrans" cxnId="{99D419D7-C583-4E13-B9FE-E24B43508FCA}">
      <dgm:prSet/>
      <dgm:spPr/>
      <dgm:t>
        <a:bodyPr/>
        <a:lstStyle/>
        <a:p>
          <a:endParaRPr lang="en-US"/>
        </a:p>
      </dgm:t>
    </dgm:pt>
    <dgm:pt modelId="{5126DD13-C0C0-41A1-AB09-115C874726A1}" type="sibTrans" cxnId="{99D419D7-C583-4E13-B9FE-E24B43508FCA}">
      <dgm:prSet/>
      <dgm:spPr/>
      <dgm:t>
        <a:bodyPr/>
        <a:lstStyle/>
        <a:p>
          <a:endParaRPr lang="en-US"/>
        </a:p>
      </dgm:t>
    </dgm:pt>
    <dgm:pt modelId="{8F258D90-73D6-4857-955C-A673AED7035D}">
      <dgm:prSet phldrT="[Text]" custT="1"/>
      <dgm:spPr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sz="2000" b="1" dirty="0" smtClean="0"/>
            <a:t>ТРЕБА ТРАЖИТИ ПОМОЋ ОДРАСЛИХ</a:t>
          </a:r>
          <a:endParaRPr lang="en-US" sz="2000" b="1" dirty="0"/>
        </a:p>
      </dgm:t>
    </dgm:pt>
    <dgm:pt modelId="{9858E856-BFD4-47B3-A405-B9E8D7F1FDEE}" type="parTrans" cxnId="{608CC79B-91F4-466E-81D7-000B625930D1}">
      <dgm:prSet/>
      <dgm:spPr/>
      <dgm:t>
        <a:bodyPr/>
        <a:lstStyle/>
        <a:p>
          <a:endParaRPr lang="en-US"/>
        </a:p>
      </dgm:t>
    </dgm:pt>
    <dgm:pt modelId="{6D76AA9B-B252-4C31-8ABF-695B341DAFD8}" type="sibTrans" cxnId="{608CC79B-91F4-466E-81D7-000B625930D1}">
      <dgm:prSet/>
      <dgm:spPr/>
      <dgm:t>
        <a:bodyPr/>
        <a:lstStyle/>
        <a:p>
          <a:endParaRPr lang="en-US"/>
        </a:p>
      </dgm:t>
    </dgm:pt>
    <dgm:pt modelId="{DF8D17BF-6597-4666-81C2-4530F1B0D1ED}">
      <dgm:prSet phldrT="[Text]" custT="1"/>
      <dgm:spPr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sz="2000" b="1" dirty="0" smtClean="0"/>
            <a:t>ДЈЕЦА ТРЕБАЈУ ДА ЗНАЈУ ДА НАСИЉЕ НЕ ЗАСЛУЖУЈЕ НИКО</a:t>
          </a:r>
          <a:endParaRPr lang="en-US" sz="2000" b="1" dirty="0"/>
        </a:p>
      </dgm:t>
    </dgm:pt>
    <dgm:pt modelId="{03725446-BB4C-4225-93E4-794F62D1CB55}" type="parTrans" cxnId="{989D5CAF-22B0-483B-AB02-182C279851EE}">
      <dgm:prSet/>
      <dgm:spPr/>
      <dgm:t>
        <a:bodyPr/>
        <a:lstStyle/>
        <a:p>
          <a:endParaRPr lang="en-US"/>
        </a:p>
      </dgm:t>
    </dgm:pt>
    <dgm:pt modelId="{F4EEE50E-2D87-476B-BFF2-5F5D53C966CF}" type="sibTrans" cxnId="{989D5CAF-22B0-483B-AB02-182C279851EE}">
      <dgm:prSet/>
      <dgm:spPr/>
      <dgm:t>
        <a:bodyPr/>
        <a:lstStyle/>
        <a:p>
          <a:endParaRPr lang="en-US"/>
        </a:p>
      </dgm:t>
    </dgm:pt>
    <dgm:pt modelId="{2F0FA1F3-7A47-4F5F-B3B4-B763548ED3F8}" type="pres">
      <dgm:prSet presAssocID="{8B86BCE2-1B9F-4D25-8154-ECA72808613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FDE6AB-0B77-43CD-B9E3-AC652BBBBFC7}" type="pres">
      <dgm:prSet presAssocID="{8B86BCE2-1B9F-4D25-8154-ECA728086132}" presName="radial" presStyleCnt="0">
        <dgm:presLayoutVars>
          <dgm:animLvl val="ctr"/>
        </dgm:presLayoutVars>
      </dgm:prSet>
      <dgm:spPr/>
    </dgm:pt>
    <dgm:pt modelId="{590215BF-DC52-4BA2-B528-8F015DFF4336}" type="pres">
      <dgm:prSet presAssocID="{70022E14-9241-4E03-AB86-D839DC59D1E6}" presName="centerShape" presStyleLbl="vennNode1" presStyleIdx="0" presStyleCnt="5" custScaleX="145692" custScaleY="117174"/>
      <dgm:spPr/>
      <dgm:t>
        <a:bodyPr/>
        <a:lstStyle/>
        <a:p>
          <a:endParaRPr lang="en-US"/>
        </a:p>
      </dgm:t>
    </dgm:pt>
    <dgm:pt modelId="{01909E6A-4718-42AE-A5C4-D8A4A0E2F9B2}" type="pres">
      <dgm:prSet presAssocID="{C4B4D6AE-8D49-4720-8F26-36BCEC22D54C}" presName="node" presStyleLbl="vennNode1" presStyleIdx="1" presStyleCnt="5" custScaleX="188293" custRadScaleRad="86048" custRadScaleInc="2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AFD54-7AD9-4442-B01A-24B3B5E942C5}" type="pres">
      <dgm:prSet presAssocID="{BA3E8F26-7562-433D-B751-94E9A062F895}" presName="node" presStyleLbl="vennNode1" presStyleIdx="2" presStyleCnt="5" custScaleX="155175" custScaleY="129884" custRadScaleRad="145911" custRadScaleInc="20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98A62-B573-4BD7-9927-861A56F9352D}" type="pres">
      <dgm:prSet presAssocID="{8F258D90-73D6-4857-955C-A673AED7035D}" presName="node" presStyleLbl="vennNode1" presStyleIdx="3" presStyleCnt="5" custScaleX="168855" custScaleY="129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9E9B6-ECD8-4A16-9DB9-78F342507D34}" type="pres">
      <dgm:prSet presAssocID="{DF8D17BF-6597-4666-81C2-4530F1B0D1ED}" presName="node" presStyleLbl="vennNode1" presStyleIdx="4" presStyleCnt="5" custScaleX="167102" custScaleY="154961" custRadScaleRad="163143" custRadScaleInc="8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F91464-1A37-42CB-9D13-77E0EEA4AA28}" type="presOf" srcId="{DF8D17BF-6597-4666-81C2-4530F1B0D1ED}" destId="{4469E9B6-ECD8-4A16-9DB9-78F342507D34}" srcOrd="0" destOrd="0" presId="urn:microsoft.com/office/officeart/2005/8/layout/radial3"/>
    <dgm:cxn modelId="{A513EA26-F841-4232-9CCA-6055250196A1}" srcId="{70022E14-9241-4E03-AB86-D839DC59D1E6}" destId="{C4B4D6AE-8D49-4720-8F26-36BCEC22D54C}" srcOrd="0" destOrd="0" parTransId="{FB430C07-96BA-41A3-8628-84BA58E4DC73}" sibTransId="{01AD66A9-A9F3-4CEE-BF6A-7DF9B592958E}"/>
    <dgm:cxn modelId="{ABF905A2-FE71-4706-8240-9FAA4AFDACB3}" type="presOf" srcId="{8B86BCE2-1B9F-4D25-8154-ECA728086132}" destId="{2F0FA1F3-7A47-4F5F-B3B4-B763548ED3F8}" srcOrd="0" destOrd="0" presId="urn:microsoft.com/office/officeart/2005/8/layout/radial3"/>
    <dgm:cxn modelId="{989D5CAF-22B0-483B-AB02-182C279851EE}" srcId="{70022E14-9241-4E03-AB86-D839DC59D1E6}" destId="{DF8D17BF-6597-4666-81C2-4530F1B0D1ED}" srcOrd="3" destOrd="0" parTransId="{03725446-BB4C-4225-93E4-794F62D1CB55}" sibTransId="{F4EEE50E-2D87-476B-BFF2-5F5D53C966CF}"/>
    <dgm:cxn modelId="{99D419D7-C583-4E13-B9FE-E24B43508FCA}" srcId="{70022E14-9241-4E03-AB86-D839DC59D1E6}" destId="{BA3E8F26-7562-433D-B751-94E9A062F895}" srcOrd="1" destOrd="0" parTransId="{1A3B1131-1A8E-43D6-9E54-30EB8DC28105}" sibTransId="{5126DD13-C0C0-41A1-AB09-115C874726A1}"/>
    <dgm:cxn modelId="{853928A3-C9A1-4CE1-BF11-88A93945C6FD}" type="presOf" srcId="{BA3E8F26-7562-433D-B751-94E9A062F895}" destId="{070AFD54-7AD9-4442-B01A-24B3B5E942C5}" srcOrd="0" destOrd="0" presId="urn:microsoft.com/office/officeart/2005/8/layout/radial3"/>
    <dgm:cxn modelId="{3145CFB0-7A93-47B4-A76A-BBE6B2B68B38}" type="presOf" srcId="{C4B4D6AE-8D49-4720-8F26-36BCEC22D54C}" destId="{01909E6A-4718-42AE-A5C4-D8A4A0E2F9B2}" srcOrd="0" destOrd="0" presId="urn:microsoft.com/office/officeart/2005/8/layout/radial3"/>
    <dgm:cxn modelId="{BFA1EBA8-78E8-4F30-8E17-180CC59EF18B}" type="presOf" srcId="{70022E14-9241-4E03-AB86-D839DC59D1E6}" destId="{590215BF-DC52-4BA2-B528-8F015DFF4336}" srcOrd="0" destOrd="0" presId="urn:microsoft.com/office/officeart/2005/8/layout/radial3"/>
    <dgm:cxn modelId="{A7914E04-04D3-4170-A721-66D1A1B8E2FC}" srcId="{8B86BCE2-1B9F-4D25-8154-ECA728086132}" destId="{70022E14-9241-4E03-AB86-D839DC59D1E6}" srcOrd="0" destOrd="0" parTransId="{5601B9C1-FC64-4581-A8C6-F8EF183AF0B1}" sibTransId="{EF24349B-CBDD-4804-8000-6B2C1B45E436}"/>
    <dgm:cxn modelId="{608CC79B-91F4-466E-81D7-000B625930D1}" srcId="{70022E14-9241-4E03-AB86-D839DC59D1E6}" destId="{8F258D90-73D6-4857-955C-A673AED7035D}" srcOrd="2" destOrd="0" parTransId="{9858E856-BFD4-47B3-A405-B9E8D7F1FDEE}" sibTransId="{6D76AA9B-B252-4C31-8ABF-695B341DAFD8}"/>
    <dgm:cxn modelId="{7F68F3BF-225D-47AC-8283-E2C12BC79A01}" type="presOf" srcId="{8F258D90-73D6-4857-955C-A673AED7035D}" destId="{51498A62-B573-4BD7-9927-861A56F9352D}" srcOrd="0" destOrd="0" presId="urn:microsoft.com/office/officeart/2005/8/layout/radial3"/>
    <dgm:cxn modelId="{ADD0E917-AEF9-4623-A5EA-1DB07BA87356}" type="presParOf" srcId="{2F0FA1F3-7A47-4F5F-B3B4-B763548ED3F8}" destId="{13FDE6AB-0B77-43CD-B9E3-AC652BBBBFC7}" srcOrd="0" destOrd="0" presId="urn:microsoft.com/office/officeart/2005/8/layout/radial3"/>
    <dgm:cxn modelId="{A058547D-D06C-4C13-B341-0F45A8B08892}" type="presParOf" srcId="{13FDE6AB-0B77-43CD-B9E3-AC652BBBBFC7}" destId="{590215BF-DC52-4BA2-B528-8F015DFF4336}" srcOrd="0" destOrd="0" presId="urn:microsoft.com/office/officeart/2005/8/layout/radial3"/>
    <dgm:cxn modelId="{88A6B98B-B5A6-4124-B391-D06BDF4243A3}" type="presParOf" srcId="{13FDE6AB-0B77-43CD-B9E3-AC652BBBBFC7}" destId="{01909E6A-4718-42AE-A5C4-D8A4A0E2F9B2}" srcOrd="1" destOrd="0" presId="urn:microsoft.com/office/officeart/2005/8/layout/radial3"/>
    <dgm:cxn modelId="{1E9A2BEB-B628-42F8-8CC7-E2BB11FCF7EE}" type="presParOf" srcId="{13FDE6AB-0B77-43CD-B9E3-AC652BBBBFC7}" destId="{070AFD54-7AD9-4442-B01A-24B3B5E942C5}" srcOrd="2" destOrd="0" presId="urn:microsoft.com/office/officeart/2005/8/layout/radial3"/>
    <dgm:cxn modelId="{432DA76B-3BD6-482D-BF91-2C141AE5B780}" type="presParOf" srcId="{13FDE6AB-0B77-43CD-B9E3-AC652BBBBFC7}" destId="{51498A62-B573-4BD7-9927-861A56F9352D}" srcOrd="3" destOrd="0" presId="urn:microsoft.com/office/officeart/2005/8/layout/radial3"/>
    <dgm:cxn modelId="{B0B4DB89-E28C-405D-8F2A-9CEE88E5C318}" type="presParOf" srcId="{13FDE6AB-0B77-43CD-B9E3-AC652BBBBFC7}" destId="{4469E9B6-ECD8-4A16-9DB9-78F342507D34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CC31B0-8649-4F6B-AEC1-1A8CB4A5B2F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E6C62B-2A65-4FF0-B69C-59428BE287B9}">
      <dgm:prSet phldrT="[Text]" custT="1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sr-Cyrl-BA" sz="2400" b="1" dirty="0" smtClean="0"/>
            <a:t>РОДИТЕЉ</a:t>
          </a:r>
          <a:endParaRPr lang="en-US" sz="2400" b="1" dirty="0"/>
        </a:p>
      </dgm:t>
    </dgm:pt>
    <dgm:pt modelId="{3D498380-AA84-4F28-887B-B403B7332F1D}" type="parTrans" cxnId="{46A18E1F-0103-4CC7-8DEB-BC2EE8FF97CA}">
      <dgm:prSet/>
      <dgm:spPr/>
      <dgm:t>
        <a:bodyPr/>
        <a:lstStyle/>
        <a:p>
          <a:endParaRPr lang="en-US"/>
        </a:p>
      </dgm:t>
    </dgm:pt>
    <dgm:pt modelId="{64D8636E-9DFC-41DD-AF0C-F1877DCC207F}" type="sibTrans" cxnId="{46A18E1F-0103-4CC7-8DEB-BC2EE8FF97CA}">
      <dgm:prSet/>
      <dgm:spPr/>
      <dgm:t>
        <a:bodyPr/>
        <a:lstStyle/>
        <a:p>
          <a:endParaRPr lang="en-US"/>
        </a:p>
      </dgm:t>
    </dgm:pt>
    <dgm:pt modelId="{AF1505F5-38ED-4187-B274-A14B7E33E437}">
      <dgm:prSet phldrT="[Text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 anchorCtr="0"/>
        <a:lstStyle/>
        <a:p>
          <a:pPr algn="l"/>
          <a:r>
            <a:rPr lang="sr-Cyrl-BA" sz="800" b="1" dirty="0" smtClean="0"/>
            <a:t>*</a:t>
          </a:r>
          <a:r>
            <a:rPr lang="sr-Cyrl-BA" sz="1200" b="1" dirty="0" smtClean="0"/>
            <a:t>СЛУШАТИ СВОЈЕ ДИЈЕТЕ И НЕ ПРЕКИДАТИ ГА</a:t>
          </a:r>
        </a:p>
        <a:p>
          <a:pPr algn="l"/>
          <a:r>
            <a:rPr lang="sr-Cyrl-BA" sz="1200" b="1" dirty="0" smtClean="0"/>
            <a:t>*ДА НЕ ЧИНИ НИШТА ПОГРЕШНО АКО ВАМ ПРИЈАВИ НАСИЉЕ</a:t>
          </a:r>
        </a:p>
        <a:p>
          <a:pPr algn="l"/>
          <a:r>
            <a:rPr lang="sr-Cyrl-BA" sz="1200" b="1" dirty="0" smtClean="0"/>
            <a:t>* НЕ ОХРАБРИВАТИ ДИЈЕТЕ ДА УЗВРАЋА НАСИЉЕМ ПРЕМА ОСОБИ КОЈА ВРШИ НАСИЉЕ</a:t>
          </a:r>
        </a:p>
        <a:p>
          <a:pPr algn="l"/>
          <a:r>
            <a:rPr lang="sr-Cyrl-BA" sz="1200" b="1" dirty="0" smtClean="0"/>
            <a:t>*РЕАГОВАТИ ОДМАХ  И ПОТРАЖИТИ СТРУЧНУ ПОМОЋ</a:t>
          </a:r>
        </a:p>
        <a:p>
          <a:pPr algn="l"/>
          <a:endParaRPr lang="en-US" sz="1200" b="1" dirty="0"/>
        </a:p>
      </dgm:t>
    </dgm:pt>
    <dgm:pt modelId="{C99B9A9B-4A11-4852-99FD-5AB0D3FE343A}" type="parTrans" cxnId="{7CA79DC0-B73A-4E12-93E2-C8069D6E5905}">
      <dgm:prSet/>
      <dgm:spPr/>
      <dgm:t>
        <a:bodyPr/>
        <a:lstStyle/>
        <a:p>
          <a:endParaRPr lang="en-US"/>
        </a:p>
      </dgm:t>
    </dgm:pt>
    <dgm:pt modelId="{CFE598FB-F611-4994-8E34-2D8DD8655009}" type="sibTrans" cxnId="{7CA79DC0-B73A-4E12-93E2-C8069D6E5905}">
      <dgm:prSet/>
      <dgm:spPr/>
      <dgm:t>
        <a:bodyPr/>
        <a:lstStyle/>
        <a:p>
          <a:endParaRPr lang="en-US"/>
        </a:p>
      </dgm:t>
    </dgm:pt>
    <dgm:pt modelId="{0FCFF86F-8679-4EB5-B469-99613CE4F21B}">
      <dgm:prSet phldrT="[Text]" custT="1"/>
      <dgm:spPr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 anchor="t"/>
        <a:lstStyle/>
        <a:p>
          <a:pPr algn="l"/>
          <a:r>
            <a:rPr lang="sr-Cyrl-BA" sz="1200" dirty="0" smtClean="0"/>
            <a:t>*</a:t>
          </a:r>
          <a:r>
            <a:rPr lang="sr-Cyrl-BA" sz="1200" b="1" dirty="0" smtClean="0"/>
            <a:t>УКОЛИКО СЕ НАСИЉЕ ДЕШАВА НА ПУТУ ОД ШКОЛЕ ПРЕМА КУЋИ И ОБРНУТО :</a:t>
          </a:r>
        </a:p>
        <a:p>
          <a:pPr algn="l"/>
          <a:r>
            <a:rPr lang="sr-Cyrl-BA" sz="1200" b="1" dirty="0" smtClean="0"/>
            <a:t>*САВЈЕТУЈТЕ ДИЈЕТЕ ДА ИДЕ СА ДРУШТВОМ</a:t>
          </a:r>
        </a:p>
        <a:p>
          <a:pPr algn="l"/>
          <a:r>
            <a:rPr lang="sr-Cyrl-BA" sz="1200" b="1" dirty="0" smtClean="0"/>
            <a:t>*ПОТРАЖИТЕ ПОМОЋ НАСТАВНИКА И СТРУЧНИХ САРАДНИКА</a:t>
          </a:r>
        </a:p>
        <a:p>
          <a:pPr algn="l"/>
          <a:r>
            <a:rPr lang="sr-Cyrl-BA" sz="1200" b="1" dirty="0" smtClean="0"/>
            <a:t>*ОБАВИЈЕСТИТЕ И ДРУГЕ РОДИТЕЉЕ ЧИЈА ДЈЕЦА МОГУ ДА БУДУ ЖРТВЕ НАСИЉА</a:t>
          </a:r>
        </a:p>
        <a:p>
          <a:pPr algn="l"/>
          <a:endParaRPr lang="en-US" sz="1100" dirty="0"/>
        </a:p>
      </dgm:t>
    </dgm:pt>
    <dgm:pt modelId="{6544DF26-C675-4FF5-97DA-55B47279ADD3}" type="parTrans" cxnId="{7F3F4754-3EDC-49D9-9BCB-CFF31F4E5401}">
      <dgm:prSet/>
      <dgm:spPr/>
      <dgm:t>
        <a:bodyPr/>
        <a:lstStyle/>
        <a:p>
          <a:endParaRPr lang="en-US"/>
        </a:p>
      </dgm:t>
    </dgm:pt>
    <dgm:pt modelId="{1DE15AD4-5B43-4E91-BFDD-6244B5F6D12D}" type="sibTrans" cxnId="{7F3F4754-3EDC-49D9-9BCB-CFF31F4E5401}">
      <dgm:prSet/>
      <dgm:spPr/>
      <dgm:t>
        <a:bodyPr/>
        <a:lstStyle/>
        <a:p>
          <a:endParaRPr lang="en-US"/>
        </a:p>
      </dgm:t>
    </dgm:pt>
    <dgm:pt modelId="{87E7CE49-1A77-422E-A410-F00FD60D5C17}">
      <dgm:prSet phldrT="[Text]" custT="1"/>
      <dgm:spPr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pPr algn="l"/>
          <a:r>
            <a:rPr lang="sr-Cyrl-BA" sz="1200" b="1" dirty="0" smtClean="0"/>
            <a:t>ИНФОРМИСАТИ СЕ О СИМПТОМИМА КОЈИ СЕ ЈАВЉАЈУ КОД ДЈЕЦЕ КОЈА СУ ДОЖИВЈЕЛА НАСИЉЕ</a:t>
          </a:r>
          <a:endParaRPr lang="en-US" sz="1200" b="1" dirty="0"/>
        </a:p>
      </dgm:t>
    </dgm:pt>
    <dgm:pt modelId="{15F3329B-98E7-45B5-82E2-B5C0C5A434B7}" type="parTrans" cxnId="{17BDE861-24EE-4442-BEB4-B513F0F97FD6}">
      <dgm:prSet/>
      <dgm:spPr/>
      <dgm:t>
        <a:bodyPr/>
        <a:lstStyle/>
        <a:p>
          <a:endParaRPr lang="en-US"/>
        </a:p>
      </dgm:t>
    </dgm:pt>
    <dgm:pt modelId="{89421E82-193F-4FE5-A48E-ABE419A635C5}" type="sibTrans" cxnId="{17BDE861-24EE-4442-BEB4-B513F0F97FD6}">
      <dgm:prSet/>
      <dgm:spPr/>
      <dgm:t>
        <a:bodyPr/>
        <a:lstStyle/>
        <a:p>
          <a:endParaRPr lang="en-US"/>
        </a:p>
      </dgm:t>
    </dgm:pt>
    <dgm:pt modelId="{271D1E3C-2F6F-43EA-9A28-BC7352986E74}">
      <dgm:prSet phldrT="[Text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/>
        <a:lstStyle/>
        <a:p>
          <a:pPr algn="l"/>
          <a:r>
            <a:rPr lang="sr-Cyrl-BA" sz="700" dirty="0" smtClean="0"/>
            <a:t>* </a:t>
          </a:r>
          <a:r>
            <a:rPr lang="sr-Cyrl-BA" sz="1200" b="1" dirty="0" smtClean="0"/>
            <a:t>РАЗГОВАРАТИ СА ЊИМ И ОБЈАСНИТИ МУ ПОСЉЕДИЦЕ ТАКВОГ ПОНАШАЊА</a:t>
          </a:r>
        </a:p>
        <a:p>
          <a:pPr algn="l"/>
          <a:r>
            <a:rPr lang="sr-Cyrl-BA" sz="1200" b="1" dirty="0" smtClean="0"/>
            <a:t>*ВИШЕ СЕ БАВИТИ ДЈЕТЕТОМ, ПОВЕЋАТИ ПРИСУТНОСТ У ЊЕГОВИМ АКТИВНОСТИМА</a:t>
          </a:r>
        </a:p>
        <a:p>
          <a:pPr algn="l"/>
          <a:r>
            <a:rPr lang="sr-Cyrl-BA" sz="1200" b="1" dirty="0" smtClean="0"/>
            <a:t>*ДИЈЕТЕ НЕ ТРЕБА ДА ПРИСУСТУЈЕ НАСИЛНИМ СЦЕНАМА У ПОРОДИЦИ</a:t>
          </a:r>
        </a:p>
        <a:p>
          <a:pPr algn="l"/>
          <a:r>
            <a:rPr lang="sr-Cyrl-BA" sz="1200" b="1" dirty="0" smtClean="0"/>
            <a:t>*РАЗГОВАРАТИ У ШКОЛИ КАКО УТИЦАТИ НА ТАКВО </a:t>
          </a:r>
          <a:r>
            <a:rPr lang="sr-Cyrl-BA" sz="1050" b="1" dirty="0" smtClean="0"/>
            <a:t>ПОНАШАЊЕ</a:t>
          </a:r>
        </a:p>
        <a:p>
          <a:pPr algn="l"/>
          <a:endParaRPr lang="en-US" sz="1050" b="1" dirty="0"/>
        </a:p>
      </dgm:t>
    </dgm:pt>
    <dgm:pt modelId="{0F4E866D-80DF-4F50-B45A-CE7BAEB914A1}" type="parTrans" cxnId="{1B81743E-0F34-4DB4-9811-E9092D9B41DD}">
      <dgm:prSet/>
      <dgm:spPr/>
      <dgm:t>
        <a:bodyPr/>
        <a:lstStyle/>
        <a:p>
          <a:endParaRPr lang="en-US"/>
        </a:p>
      </dgm:t>
    </dgm:pt>
    <dgm:pt modelId="{563CBE66-E4F3-413F-8661-A2D48244E085}" type="sibTrans" cxnId="{1B81743E-0F34-4DB4-9811-E9092D9B41DD}">
      <dgm:prSet/>
      <dgm:spPr/>
      <dgm:t>
        <a:bodyPr/>
        <a:lstStyle/>
        <a:p>
          <a:endParaRPr lang="en-US"/>
        </a:p>
      </dgm:t>
    </dgm:pt>
    <dgm:pt modelId="{245F40D5-B307-4226-8935-1A67D64CDE49}">
      <dgm:prSet phldrT="[Text]" custT="1"/>
      <dgm:spPr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pPr algn="l"/>
          <a:r>
            <a:rPr lang="sr-Cyrl-BA" sz="700" dirty="0" smtClean="0"/>
            <a:t>*</a:t>
          </a:r>
          <a:r>
            <a:rPr lang="sr-Cyrl-BA" sz="1200" b="1" dirty="0" smtClean="0"/>
            <a:t>УКОЛИКО ДИЈЕТЕ НЕ ЖЕЛИ ДА РАЗГОВАРА ШТА СЕ ДЕШАВА У ШКОЛИ, ТРЕБА БИТИ УПОРАН И НЕ ОДУСТАЈАТИ</a:t>
          </a:r>
        </a:p>
        <a:p>
          <a:pPr algn="l"/>
          <a:r>
            <a:rPr lang="sr-Cyrl-BA" sz="1200" b="1" dirty="0" smtClean="0"/>
            <a:t>*ХВАЛИТИ СВОЈЕ ДИЈЕТЕ СВАКИ ПУТ КАДА  СЕ НЕ ПОНАША НАСИЛНО, КАДА НЕКИ КОНФЛИКТ НЕНАСИЛНО РИЈЕШИ</a:t>
          </a:r>
        </a:p>
        <a:p>
          <a:pPr algn="l"/>
          <a:endParaRPr lang="en-US" sz="800" b="1" dirty="0"/>
        </a:p>
      </dgm:t>
    </dgm:pt>
    <dgm:pt modelId="{6AFFBB49-89F2-479D-AA98-D5D7C3349777}" type="parTrans" cxnId="{CC2B0431-1E15-4077-8980-21C10586E970}">
      <dgm:prSet/>
      <dgm:spPr/>
      <dgm:t>
        <a:bodyPr/>
        <a:lstStyle/>
        <a:p>
          <a:endParaRPr lang="en-US"/>
        </a:p>
      </dgm:t>
    </dgm:pt>
    <dgm:pt modelId="{CE657AD1-9C4E-4D5E-B17C-0671C7CBD7FE}" type="sibTrans" cxnId="{CC2B0431-1E15-4077-8980-21C10586E970}">
      <dgm:prSet/>
      <dgm:spPr/>
      <dgm:t>
        <a:bodyPr/>
        <a:lstStyle/>
        <a:p>
          <a:endParaRPr lang="en-US"/>
        </a:p>
      </dgm:t>
    </dgm:pt>
    <dgm:pt modelId="{BD5BD28F-EDAA-4EAC-B648-32D5F41F2E93}" type="pres">
      <dgm:prSet presAssocID="{38CC31B0-8649-4F6B-AEC1-1A8CB4A5B2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4514758-57BA-43BB-B557-4FFF4DFBBC3C}" type="pres">
      <dgm:prSet presAssocID="{E3E6C62B-2A65-4FF0-B69C-59428BE287B9}" presName="hierRoot1" presStyleCnt="0"/>
      <dgm:spPr/>
      <dgm:t>
        <a:bodyPr/>
        <a:lstStyle/>
        <a:p>
          <a:endParaRPr lang="en-US"/>
        </a:p>
      </dgm:t>
    </dgm:pt>
    <dgm:pt modelId="{CA557597-4B20-49BD-8BFE-CC0BF8A888CA}" type="pres">
      <dgm:prSet presAssocID="{E3E6C62B-2A65-4FF0-B69C-59428BE287B9}" presName="composite" presStyleCnt="0"/>
      <dgm:spPr/>
      <dgm:t>
        <a:bodyPr/>
        <a:lstStyle/>
        <a:p>
          <a:endParaRPr lang="en-US"/>
        </a:p>
      </dgm:t>
    </dgm:pt>
    <dgm:pt modelId="{91831780-DE84-4EE5-9BB2-721646CEAFC4}" type="pres">
      <dgm:prSet presAssocID="{E3E6C62B-2A65-4FF0-B69C-59428BE287B9}" presName="background" presStyleLbl="node0" presStyleIdx="0" presStyleCnt="1"/>
      <dgm:spPr/>
      <dgm:t>
        <a:bodyPr/>
        <a:lstStyle/>
        <a:p>
          <a:endParaRPr lang="en-US"/>
        </a:p>
      </dgm:t>
    </dgm:pt>
    <dgm:pt modelId="{2E967ED2-0165-4C9A-81DD-0844D092241E}" type="pres">
      <dgm:prSet presAssocID="{E3E6C62B-2A65-4FF0-B69C-59428BE287B9}" presName="text" presStyleLbl="fgAcc0" presStyleIdx="0" presStyleCnt="1" custScaleX="257011" custScaleY="145767" custLinFactNeighborX="788" custLinFactNeighborY="38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C974E5-38C3-4915-A1A4-E4A5D2E2F45A}" type="pres">
      <dgm:prSet presAssocID="{E3E6C62B-2A65-4FF0-B69C-59428BE287B9}" presName="hierChild2" presStyleCnt="0"/>
      <dgm:spPr/>
      <dgm:t>
        <a:bodyPr/>
        <a:lstStyle/>
        <a:p>
          <a:endParaRPr lang="en-US"/>
        </a:p>
      </dgm:t>
    </dgm:pt>
    <dgm:pt modelId="{CF8162EF-C13E-4DEE-8881-0B8F52E6D94E}" type="pres">
      <dgm:prSet presAssocID="{C99B9A9B-4A11-4852-99FD-5AB0D3FE343A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2B3BB62-632E-481A-9B86-A72D95CAB340}" type="pres">
      <dgm:prSet presAssocID="{AF1505F5-38ED-4187-B274-A14B7E33E437}" presName="hierRoot2" presStyleCnt="0"/>
      <dgm:spPr/>
      <dgm:t>
        <a:bodyPr/>
        <a:lstStyle/>
        <a:p>
          <a:endParaRPr lang="en-US"/>
        </a:p>
      </dgm:t>
    </dgm:pt>
    <dgm:pt modelId="{D6910C82-85BE-4975-A483-F61C5894F737}" type="pres">
      <dgm:prSet presAssocID="{AF1505F5-38ED-4187-B274-A14B7E33E437}" presName="composite2" presStyleCnt="0"/>
      <dgm:spPr/>
      <dgm:t>
        <a:bodyPr/>
        <a:lstStyle/>
        <a:p>
          <a:endParaRPr lang="en-US"/>
        </a:p>
      </dgm:t>
    </dgm:pt>
    <dgm:pt modelId="{329B8221-955D-4AC7-997C-1BFD973BB4E4}" type="pres">
      <dgm:prSet presAssocID="{AF1505F5-38ED-4187-B274-A14B7E33E437}" presName="background2" presStyleLbl="node2" presStyleIdx="0" presStyleCnt="2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</dgm:spPr>
      <dgm:t>
        <a:bodyPr/>
        <a:lstStyle/>
        <a:p>
          <a:endParaRPr lang="en-US"/>
        </a:p>
      </dgm:t>
    </dgm:pt>
    <dgm:pt modelId="{566D96DF-4DFE-4861-9BCF-4AD1A167D5CA}" type="pres">
      <dgm:prSet presAssocID="{AF1505F5-38ED-4187-B274-A14B7E33E437}" presName="text2" presStyleLbl="fgAcc2" presStyleIdx="0" presStyleCnt="2" custAng="0" custScaleX="558655" custScaleY="294789" custLinFactNeighborX="-85677" custLinFactNeighborY="-398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17AF56-A681-4501-B7B5-B1D459CB12C5}" type="pres">
      <dgm:prSet presAssocID="{AF1505F5-38ED-4187-B274-A14B7E33E437}" presName="hierChild3" presStyleCnt="0"/>
      <dgm:spPr/>
      <dgm:t>
        <a:bodyPr/>
        <a:lstStyle/>
        <a:p>
          <a:endParaRPr lang="en-US"/>
        </a:p>
      </dgm:t>
    </dgm:pt>
    <dgm:pt modelId="{2677224A-4FFB-4DA6-BA57-C187FFB8460D}" type="pres">
      <dgm:prSet presAssocID="{6544DF26-C675-4FF5-97DA-55B47279ADD3}" presName="Name17" presStyleLbl="parChTrans1D3" presStyleIdx="0" presStyleCnt="3"/>
      <dgm:spPr/>
      <dgm:t>
        <a:bodyPr/>
        <a:lstStyle/>
        <a:p>
          <a:endParaRPr lang="en-US"/>
        </a:p>
      </dgm:t>
    </dgm:pt>
    <dgm:pt modelId="{94A69008-FCF3-417C-87EC-0007C11AB6E1}" type="pres">
      <dgm:prSet presAssocID="{0FCFF86F-8679-4EB5-B469-99613CE4F21B}" presName="hierRoot3" presStyleCnt="0"/>
      <dgm:spPr/>
      <dgm:t>
        <a:bodyPr/>
        <a:lstStyle/>
        <a:p>
          <a:endParaRPr lang="en-US"/>
        </a:p>
      </dgm:t>
    </dgm:pt>
    <dgm:pt modelId="{72AC81E9-2F94-43F0-AA03-F86DEB9A530A}" type="pres">
      <dgm:prSet presAssocID="{0FCFF86F-8679-4EB5-B469-99613CE4F21B}" presName="composite3" presStyleCnt="0"/>
      <dgm:spPr/>
      <dgm:t>
        <a:bodyPr/>
        <a:lstStyle/>
        <a:p>
          <a:endParaRPr lang="en-US"/>
        </a:p>
      </dgm:t>
    </dgm:pt>
    <dgm:pt modelId="{55351127-773F-4C39-9A67-06D10BDB47FB}" type="pres">
      <dgm:prSet presAssocID="{0FCFF86F-8679-4EB5-B469-99613CE4F21B}" presName="background3" presStyleLbl="node3" presStyleIdx="0" presStyleCnt="3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en-US"/>
        </a:p>
      </dgm:t>
    </dgm:pt>
    <dgm:pt modelId="{7F20C822-A670-4338-A2DD-4B70FBBF388D}" type="pres">
      <dgm:prSet presAssocID="{0FCFF86F-8679-4EB5-B469-99613CE4F21B}" presName="text3" presStyleLbl="fgAcc3" presStyleIdx="0" presStyleCnt="3" custScaleX="403581" custScaleY="466250" custLinFactNeighborX="-13936" custLinFactNeighborY="494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0A4F5-93DD-4106-91F4-FF5D83AEB182}" type="pres">
      <dgm:prSet presAssocID="{0FCFF86F-8679-4EB5-B469-99613CE4F21B}" presName="hierChild4" presStyleCnt="0"/>
      <dgm:spPr/>
      <dgm:t>
        <a:bodyPr/>
        <a:lstStyle/>
        <a:p>
          <a:endParaRPr lang="en-US"/>
        </a:p>
      </dgm:t>
    </dgm:pt>
    <dgm:pt modelId="{DD71E944-4E1A-4C5E-A3FF-E864DEB4E65E}" type="pres">
      <dgm:prSet presAssocID="{15F3329B-98E7-45B5-82E2-B5C0C5A434B7}" presName="Name17" presStyleLbl="parChTrans1D3" presStyleIdx="1" presStyleCnt="3"/>
      <dgm:spPr/>
      <dgm:t>
        <a:bodyPr/>
        <a:lstStyle/>
        <a:p>
          <a:endParaRPr lang="en-US"/>
        </a:p>
      </dgm:t>
    </dgm:pt>
    <dgm:pt modelId="{7D8E710F-E261-478F-AD1F-79726E93248F}" type="pres">
      <dgm:prSet presAssocID="{87E7CE49-1A77-422E-A410-F00FD60D5C17}" presName="hierRoot3" presStyleCnt="0"/>
      <dgm:spPr/>
      <dgm:t>
        <a:bodyPr/>
        <a:lstStyle/>
        <a:p>
          <a:endParaRPr lang="en-US"/>
        </a:p>
      </dgm:t>
    </dgm:pt>
    <dgm:pt modelId="{B5C8D446-21EF-4075-85FA-56CAF7A76211}" type="pres">
      <dgm:prSet presAssocID="{87E7CE49-1A77-422E-A410-F00FD60D5C17}" presName="composite3" presStyleCnt="0"/>
      <dgm:spPr/>
      <dgm:t>
        <a:bodyPr/>
        <a:lstStyle/>
        <a:p>
          <a:endParaRPr lang="en-US"/>
        </a:p>
      </dgm:t>
    </dgm:pt>
    <dgm:pt modelId="{BB6DDAE0-8A58-42DF-A748-DAF81D84217E}" type="pres">
      <dgm:prSet presAssocID="{87E7CE49-1A77-422E-A410-F00FD60D5C17}" presName="background3" presStyleLbl="node3" presStyleIdx="1" presStyleCnt="3"/>
      <dgm:spPr/>
      <dgm:t>
        <a:bodyPr/>
        <a:lstStyle/>
        <a:p>
          <a:endParaRPr lang="en-US"/>
        </a:p>
      </dgm:t>
    </dgm:pt>
    <dgm:pt modelId="{D2CAEE11-3306-436C-AEFC-C3303A699FBB}" type="pres">
      <dgm:prSet presAssocID="{87E7CE49-1A77-422E-A410-F00FD60D5C17}" presName="text3" presStyleLbl="fgAcc3" presStyleIdx="1" presStyleCnt="3" custScaleX="201661" custScaleY="250576" custLinFactY="84627" custLinFactNeighborX="732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BFDA52-8FFA-4A34-AA25-E26A3E7732BF}" type="pres">
      <dgm:prSet presAssocID="{87E7CE49-1A77-422E-A410-F00FD60D5C17}" presName="hierChild4" presStyleCnt="0"/>
      <dgm:spPr/>
      <dgm:t>
        <a:bodyPr/>
        <a:lstStyle/>
        <a:p>
          <a:endParaRPr lang="en-US"/>
        </a:p>
      </dgm:t>
    </dgm:pt>
    <dgm:pt modelId="{053D8916-7608-454A-B75E-ADF89A45F87C}" type="pres">
      <dgm:prSet presAssocID="{0F4E866D-80DF-4F50-B45A-CE7BAEB914A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1FAF7AB-BD85-46A5-8718-8E38EE61B626}" type="pres">
      <dgm:prSet presAssocID="{271D1E3C-2F6F-43EA-9A28-BC7352986E74}" presName="hierRoot2" presStyleCnt="0"/>
      <dgm:spPr/>
      <dgm:t>
        <a:bodyPr/>
        <a:lstStyle/>
        <a:p>
          <a:endParaRPr lang="en-US"/>
        </a:p>
      </dgm:t>
    </dgm:pt>
    <dgm:pt modelId="{84B7BC46-0B2D-498F-B440-ACB8AD84085A}" type="pres">
      <dgm:prSet presAssocID="{271D1E3C-2F6F-43EA-9A28-BC7352986E74}" presName="composite2" presStyleCnt="0"/>
      <dgm:spPr/>
      <dgm:t>
        <a:bodyPr/>
        <a:lstStyle/>
        <a:p>
          <a:endParaRPr lang="en-US"/>
        </a:p>
      </dgm:t>
    </dgm:pt>
    <dgm:pt modelId="{2EB78980-F140-498B-AC0C-FF96E632A1F7}" type="pres">
      <dgm:prSet presAssocID="{271D1E3C-2F6F-43EA-9A28-BC7352986E74}" presName="background2" presStyleLbl="node2" presStyleIdx="1" presStyleCnt="2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endParaRPr lang="en-US"/>
        </a:p>
      </dgm:t>
    </dgm:pt>
    <dgm:pt modelId="{B6F8B6C4-FCB1-47B9-852E-A0E4BCBFE144}" type="pres">
      <dgm:prSet presAssocID="{271D1E3C-2F6F-43EA-9A28-BC7352986E74}" presName="text2" presStyleLbl="fgAcc2" presStyleIdx="1" presStyleCnt="2" custScaleX="507020" custScaleY="4055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6C42BB-2353-4CE7-9289-1266D7ED641D}" type="pres">
      <dgm:prSet presAssocID="{271D1E3C-2F6F-43EA-9A28-BC7352986E74}" presName="hierChild3" presStyleCnt="0"/>
      <dgm:spPr/>
      <dgm:t>
        <a:bodyPr/>
        <a:lstStyle/>
        <a:p>
          <a:endParaRPr lang="en-US"/>
        </a:p>
      </dgm:t>
    </dgm:pt>
    <dgm:pt modelId="{60DEA7DE-F2A5-42FB-9B4D-A0695A8FB3FF}" type="pres">
      <dgm:prSet presAssocID="{6AFFBB49-89F2-479D-AA98-D5D7C3349777}" presName="Name17" presStyleLbl="parChTrans1D3" presStyleIdx="2" presStyleCnt="3"/>
      <dgm:spPr/>
      <dgm:t>
        <a:bodyPr/>
        <a:lstStyle/>
        <a:p>
          <a:endParaRPr lang="en-US"/>
        </a:p>
      </dgm:t>
    </dgm:pt>
    <dgm:pt modelId="{09336C97-3E04-471C-9FAF-F6AD2F263E5E}" type="pres">
      <dgm:prSet presAssocID="{245F40D5-B307-4226-8935-1A67D64CDE49}" presName="hierRoot3" presStyleCnt="0"/>
      <dgm:spPr/>
      <dgm:t>
        <a:bodyPr/>
        <a:lstStyle/>
        <a:p>
          <a:endParaRPr lang="en-US"/>
        </a:p>
      </dgm:t>
    </dgm:pt>
    <dgm:pt modelId="{837C121E-70CC-428E-BE62-74F03D488ACF}" type="pres">
      <dgm:prSet presAssocID="{245F40D5-B307-4226-8935-1A67D64CDE49}" presName="composite3" presStyleCnt="0"/>
      <dgm:spPr/>
      <dgm:t>
        <a:bodyPr/>
        <a:lstStyle/>
        <a:p>
          <a:endParaRPr lang="en-US"/>
        </a:p>
      </dgm:t>
    </dgm:pt>
    <dgm:pt modelId="{EAC45537-2413-49ED-B3BF-344C41834A68}" type="pres">
      <dgm:prSet presAssocID="{245F40D5-B307-4226-8935-1A67D64CDE49}" presName="background3" presStyleLbl="node3" presStyleIdx="2" presStyleCnt="3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6CE24830-A735-496B-865D-0A586A32C588}" type="pres">
      <dgm:prSet presAssocID="{245F40D5-B307-4226-8935-1A67D64CDE49}" presName="text3" presStyleLbl="fgAcc3" presStyleIdx="2" presStyleCnt="3" custScaleX="338968" custScaleY="333891" custLinFactNeighborX="67413" custLinFactNeighborY="236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2264AA-FA35-4058-96E0-C2428BA2585E}" type="pres">
      <dgm:prSet presAssocID="{245F40D5-B307-4226-8935-1A67D64CDE49}" presName="hierChild4" presStyleCnt="0"/>
      <dgm:spPr/>
      <dgm:t>
        <a:bodyPr/>
        <a:lstStyle/>
        <a:p>
          <a:endParaRPr lang="en-US"/>
        </a:p>
      </dgm:t>
    </dgm:pt>
  </dgm:ptLst>
  <dgm:cxnLst>
    <dgm:cxn modelId="{5AC596A7-B5FD-4B31-8AD0-F5CBC74A7EF3}" type="presOf" srcId="{38CC31B0-8649-4F6B-AEC1-1A8CB4A5B2F1}" destId="{BD5BD28F-EDAA-4EAC-B648-32D5F41F2E93}" srcOrd="0" destOrd="0" presId="urn:microsoft.com/office/officeart/2005/8/layout/hierarchy1"/>
    <dgm:cxn modelId="{7CA79DC0-B73A-4E12-93E2-C8069D6E5905}" srcId="{E3E6C62B-2A65-4FF0-B69C-59428BE287B9}" destId="{AF1505F5-38ED-4187-B274-A14B7E33E437}" srcOrd="0" destOrd="0" parTransId="{C99B9A9B-4A11-4852-99FD-5AB0D3FE343A}" sibTransId="{CFE598FB-F611-4994-8E34-2D8DD8655009}"/>
    <dgm:cxn modelId="{4BD02E59-E124-4D79-8535-E13B0DB3AE63}" type="presOf" srcId="{271D1E3C-2F6F-43EA-9A28-BC7352986E74}" destId="{B6F8B6C4-FCB1-47B9-852E-A0E4BCBFE144}" srcOrd="0" destOrd="0" presId="urn:microsoft.com/office/officeart/2005/8/layout/hierarchy1"/>
    <dgm:cxn modelId="{D28EF3B8-A739-4BA4-8D04-BAD20EB3CC28}" type="presOf" srcId="{E3E6C62B-2A65-4FF0-B69C-59428BE287B9}" destId="{2E967ED2-0165-4C9A-81DD-0844D092241E}" srcOrd="0" destOrd="0" presId="urn:microsoft.com/office/officeart/2005/8/layout/hierarchy1"/>
    <dgm:cxn modelId="{46A18E1F-0103-4CC7-8DEB-BC2EE8FF97CA}" srcId="{38CC31B0-8649-4F6B-AEC1-1A8CB4A5B2F1}" destId="{E3E6C62B-2A65-4FF0-B69C-59428BE287B9}" srcOrd="0" destOrd="0" parTransId="{3D498380-AA84-4F28-887B-B403B7332F1D}" sibTransId="{64D8636E-9DFC-41DD-AF0C-F1877DCC207F}"/>
    <dgm:cxn modelId="{FC4B2096-2820-4465-AB99-A5BDB6486F22}" type="presOf" srcId="{6AFFBB49-89F2-479D-AA98-D5D7C3349777}" destId="{60DEA7DE-F2A5-42FB-9B4D-A0695A8FB3FF}" srcOrd="0" destOrd="0" presId="urn:microsoft.com/office/officeart/2005/8/layout/hierarchy1"/>
    <dgm:cxn modelId="{CC2B0431-1E15-4077-8980-21C10586E970}" srcId="{271D1E3C-2F6F-43EA-9A28-BC7352986E74}" destId="{245F40D5-B307-4226-8935-1A67D64CDE49}" srcOrd="0" destOrd="0" parTransId="{6AFFBB49-89F2-479D-AA98-D5D7C3349777}" sibTransId="{CE657AD1-9C4E-4D5E-B17C-0671C7CBD7FE}"/>
    <dgm:cxn modelId="{7F3F4754-3EDC-49D9-9BCB-CFF31F4E5401}" srcId="{AF1505F5-38ED-4187-B274-A14B7E33E437}" destId="{0FCFF86F-8679-4EB5-B469-99613CE4F21B}" srcOrd="0" destOrd="0" parTransId="{6544DF26-C675-4FF5-97DA-55B47279ADD3}" sibTransId="{1DE15AD4-5B43-4E91-BFDD-6244B5F6D12D}"/>
    <dgm:cxn modelId="{3E28D5A2-105D-4996-9AD0-0ADCB7C6E33C}" type="presOf" srcId="{0FCFF86F-8679-4EB5-B469-99613CE4F21B}" destId="{7F20C822-A670-4338-A2DD-4B70FBBF388D}" srcOrd="0" destOrd="0" presId="urn:microsoft.com/office/officeart/2005/8/layout/hierarchy1"/>
    <dgm:cxn modelId="{1B81743E-0F34-4DB4-9811-E9092D9B41DD}" srcId="{E3E6C62B-2A65-4FF0-B69C-59428BE287B9}" destId="{271D1E3C-2F6F-43EA-9A28-BC7352986E74}" srcOrd="1" destOrd="0" parTransId="{0F4E866D-80DF-4F50-B45A-CE7BAEB914A1}" sibTransId="{563CBE66-E4F3-413F-8661-A2D48244E085}"/>
    <dgm:cxn modelId="{C5732184-84F8-4C26-AFE8-B515508E29ED}" type="presOf" srcId="{AF1505F5-38ED-4187-B274-A14B7E33E437}" destId="{566D96DF-4DFE-4861-9BCF-4AD1A167D5CA}" srcOrd="0" destOrd="0" presId="urn:microsoft.com/office/officeart/2005/8/layout/hierarchy1"/>
    <dgm:cxn modelId="{17BDE861-24EE-4442-BEB4-B513F0F97FD6}" srcId="{AF1505F5-38ED-4187-B274-A14B7E33E437}" destId="{87E7CE49-1A77-422E-A410-F00FD60D5C17}" srcOrd="1" destOrd="0" parTransId="{15F3329B-98E7-45B5-82E2-B5C0C5A434B7}" sibTransId="{89421E82-193F-4FE5-A48E-ABE419A635C5}"/>
    <dgm:cxn modelId="{B9673C3D-2CC4-4B4F-B192-93A96A16D180}" type="presOf" srcId="{C99B9A9B-4A11-4852-99FD-5AB0D3FE343A}" destId="{CF8162EF-C13E-4DEE-8881-0B8F52E6D94E}" srcOrd="0" destOrd="0" presId="urn:microsoft.com/office/officeart/2005/8/layout/hierarchy1"/>
    <dgm:cxn modelId="{CFEC2C4E-3838-4692-AD5C-11CAD2DEE538}" type="presOf" srcId="{245F40D5-B307-4226-8935-1A67D64CDE49}" destId="{6CE24830-A735-496B-865D-0A586A32C588}" srcOrd="0" destOrd="0" presId="urn:microsoft.com/office/officeart/2005/8/layout/hierarchy1"/>
    <dgm:cxn modelId="{EFFC4F4E-F8B9-4E28-8584-7660E902E55A}" type="presOf" srcId="{6544DF26-C675-4FF5-97DA-55B47279ADD3}" destId="{2677224A-4FFB-4DA6-BA57-C187FFB8460D}" srcOrd="0" destOrd="0" presId="urn:microsoft.com/office/officeart/2005/8/layout/hierarchy1"/>
    <dgm:cxn modelId="{BD6D7315-230D-4BFB-B84A-64EC1ABE2599}" type="presOf" srcId="{0F4E866D-80DF-4F50-B45A-CE7BAEB914A1}" destId="{053D8916-7608-454A-B75E-ADF89A45F87C}" srcOrd="0" destOrd="0" presId="urn:microsoft.com/office/officeart/2005/8/layout/hierarchy1"/>
    <dgm:cxn modelId="{AFE881DB-0049-4981-B43B-15BA5A1F0FDD}" type="presOf" srcId="{15F3329B-98E7-45B5-82E2-B5C0C5A434B7}" destId="{DD71E944-4E1A-4C5E-A3FF-E864DEB4E65E}" srcOrd="0" destOrd="0" presId="urn:microsoft.com/office/officeart/2005/8/layout/hierarchy1"/>
    <dgm:cxn modelId="{EDE870C3-CE0E-407C-A879-F0A2DFD203CA}" type="presOf" srcId="{87E7CE49-1A77-422E-A410-F00FD60D5C17}" destId="{D2CAEE11-3306-436C-AEFC-C3303A699FBB}" srcOrd="0" destOrd="0" presId="urn:microsoft.com/office/officeart/2005/8/layout/hierarchy1"/>
    <dgm:cxn modelId="{4EA0960C-637C-4936-999F-3ABD6505A356}" type="presParOf" srcId="{BD5BD28F-EDAA-4EAC-B648-32D5F41F2E93}" destId="{44514758-57BA-43BB-B557-4FFF4DFBBC3C}" srcOrd="0" destOrd="0" presId="urn:microsoft.com/office/officeart/2005/8/layout/hierarchy1"/>
    <dgm:cxn modelId="{B49A4552-7D97-4801-8DED-4EBB43030242}" type="presParOf" srcId="{44514758-57BA-43BB-B557-4FFF4DFBBC3C}" destId="{CA557597-4B20-49BD-8BFE-CC0BF8A888CA}" srcOrd="0" destOrd="0" presId="urn:microsoft.com/office/officeart/2005/8/layout/hierarchy1"/>
    <dgm:cxn modelId="{16FD86F4-3A6F-43BC-8BDF-0D3F3DB975B5}" type="presParOf" srcId="{CA557597-4B20-49BD-8BFE-CC0BF8A888CA}" destId="{91831780-DE84-4EE5-9BB2-721646CEAFC4}" srcOrd="0" destOrd="0" presId="urn:microsoft.com/office/officeart/2005/8/layout/hierarchy1"/>
    <dgm:cxn modelId="{E1958CA0-E21D-4A02-B68C-7A0E78A23742}" type="presParOf" srcId="{CA557597-4B20-49BD-8BFE-CC0BF8A888CA}" destId="{2E967ED2-0165-4C9A-81DD-0844D092241E}" srcOrd="1" destOrd="0" presId="urn:microsoft.com/office/officeart/2005/8/layout/hierarchy1"/>
    <dgm:cxn modelId="{28ABDDB1-1B9D-4A2A-8573-358DB9BFB32E}" type="presParOf" srcId="{44514758-57BA-43BB-B557-4FFF4DFBBC3C}" destId="{6BC974E5-38C3-4915-A1A4-E4A5D2E2F45A}" srcOrd="1" destOrd="0" presId="urn:microsoft.com/office/officeart/2005/8/layout/hierarchy1"/>
    <dgm:cxn modelId="{698F048B-568F-4506-83D9-518A1AC68B25}" type="presParOf" srcId="{6BC974E5-38C3-4915-A1A4-E4A5D2E2F45A}" destId="{CF8162EF-C13E-4DEE-8881-0B8F52E6D94E}" srcOrd="0" destOrd="0" presId="urn:microsoft.com/office/officeart/2005/8/layout/hierarchy1"/>
    <dgm:cxn modelId="{ED31ABDD-2EF8-439F-8084-EF52058C990E}" type="presParOf" srcId="{6BC974E5-38C3-4915-A1A4-E4A5D2E2F45A}" destId="{A2B3BB62-632E-481A-9B86-A72D95CAB340}" srcOrd="1" destOrd="0" presId="urn:microsoft.com/office/officeart/2005/8/layout/hierarchy1"/>
    <dgm:cxn modelId="{3998C1A8-5BED-410B-BB73-AE898B12AE99}" type="presParOf" srcId="{A2B3BB62-632E-481A-9B86-A72D95CAB340}" destId="{D6910C82-85BE-4975-A483-F61C5894F737}" srcOrd="0" destOrd="0" presId="urn:microsoft.com/office/officeart/2005/8/layout/hierarchy1"/>
    <dgm:cxn modelId="{09E2C238-535A-404D-A875-D1E2C50BDA1A}" type="presParOf" srcId="{D6910C82-85BE-4975-A483-F61C5894F737}" destId="{329B8221-955D-4AC7-997C-1BFD973BB4E4}" srcOrd="0" destOrd="0" presId="urn:microsoft.com/office/officeart/2005/8/layout/hierarchy1"/>
    <dgm:cxn modelId="{5F6BEB4A-78F3-4348-A8AB-32291E750E7B}" type="presParOf" srcId="{D6910C82-85BE-4975-A483-F61C5894F737}" destId="{566D96DF-4DFE-4861-9BCF-4AD1A167D5CA}" srcOrd="1" destOrd="0" presId="urn:microsoft.com/office/officeart/2005/8/layout/hierarchy1"/>
    <dgm:cxn modelId="{4E82750F-4ADD-4483-8B4E-DAF5A9ED5668}" type="presParOf" srcId="{A2B3BB62-632E-481A-9B86-A72D95CAB340}" destId="{7C17AF56-A681-4501-B7B5-B1D459CB12C5}" srcOrd="1" destOrd="0" presId="urn:microsoft.com/office/officeart/2005/8/layout/hierarchy1"/>
    <dgm:cxn modelId="{E5283460-2ACD-4856-97CE-A0AE736D9542}" type="presParOf" srcId="{7C17AF56-A681-4501-B7B5-B1D459CB12C5}" destId="{2677224A-4FFB-4DA6-BA57-C187FFB8460D}" srcOrd="0" destOrd="0" presId="urn:microsoft.com/office/officeart/2005/8/layout/hierarchy1"/>
    <dgm:cxn modelId="{014183A2-CF48-4AE6-A494-A32004CF2039}" type="presParOf" srcId="{7C17AF56-A681-4501-B7B5-B1D459CB12C5}" destId="{94A69008-FCF3-417C-87EC-0007C11AB6E1}" srcOrd="1" destOrd="0" presId="urn:microsoft.com/office/officeart/2005/8/layout/hierarchy1"/>
    <dgm:cxn modelId="{8EB2BE6D-B58B-4EC6-B88B-46DAC84802BF}" type="presParOf" srcId="{94A69008-FCF3-417C-87EC-0007C11AB6E1}" destId="{72AC81E9-2F94-43F0-AA03-F86DEB9A530A}" srcOrd="0" destOrd="0" presId="urn:microsoft.com/office/officeart/2005/8/layout/hierarchy1"/>
    <dgm:cxn modelId="{4ECAC2D4-C1FB-4D2F-8E9C-D679F2AFD259}" type="presParOf" srcId="{72AC81E9-2F94-43F0-AA03-F86DEB9A530A}" destId="{55351127-773F-4C39-9A67-06D10BDB47FB}" srcOrd="0" destOrd="0" presId="urn:microsoft.com/office/officeart/2005/8/layout/hierarchy1"/>
    <dgm:cxn modelId="{74E06967-5AFB-46F0-83FF-9D95D58AA3A3}" type="presParOf" srcId="{72AC81E9-2F94-43F0-AA03-F86DEB9A530A}" destId="{7F20C822-A670-4338-A2DD-4B70FBBF388D}" srcOrd="1" destOrd="0" presId="urn:microsoft.com/office/officeart/2005/8/layout/hierarchy1"/>
    <dgm:cxn modelId="{B7C00A59-E513-4DE8-B438-0E30AF585399}" type="presParOf" srcId="{94A69008-FCF3-417C-87EC-0007C11AB6E1}" destId="{4A00A4F5-93DD-4106-91F4-FF5D83AEB182}" srcOrd="1" destOrd="0" presId="urn:microsoft.com/office/officeart/2005/8/layout/hierarchy1"/>
    <dgm:cxn modelId="{DA3C56A0-C767-4ED4-BA16-BFBEAFBA68FA}" type="presParOf" srcId="{7C17AF56-A681-4501-B7B5-B1D459CB12C5}" destId="{DD71E944-4E1A-4C5E-A3FF-E864DEB4E65E}" srcOrd="2" destOrd="0" presId="urn:microsoft.com/office/officeart/2005/8/layout/hierarchy1"/>
    <dgm:cxn modelId="{8508253C-E4E1-4414-AA09-B5FCFC89E738}" type="presParOf" srcId="{7C17AF56-A681-4501-B7B5-B1D459CB12C5}" destId="{7D8E710F-E261-478F-AD1F-79726E93248F}" srcOrd="3" destOrd="0" presId="urn:microsoft.com/office/officeart/2005/8/layout/hierarchy1"/>
    <dgm:cxn modelId="{D75B7DAF-5D36-4139-B0FC-B6B44A0C6174}" type="presParOf" srcId="{7D8E710F-E261-478F-AD1F-79726E93248F}" destId="{B5C8D446-21EF-4075-85FA-56CAF7A76211}" srcOrd="0" destOrd="0" presId="urn:microsoft.com/office/officeart/2005/8/layout/hierarchy1"/>
    <dgm:cxn modelId="{99EE1D1D-07F4-4FCD-9662-C4627250007D}" type="presParOf" srcId="{B5C8D446-21EF-4075-85FA-56CAF7A76211}" destId="{BB6DDAE0-8A58-42DF-A748-DAF81D84217E}" srcOrd="0" destOrd="0" presId="urn:microsoft.com/office/officeart/2005/8/layout/hierarchy1"/>
    <dgm:cxn modelId="{853DDF14-E7D9-4B52-97D6-83A7A2676CEE}" type="presParOf" srcId="{B5C8D446-21EF-4075-85FA-56CAF7A76211}" destId="{D2CAEE11-3306-436C-AEFC-C3303A699FBB}" srcOrd="1" destOrd="0" presId="urn:microsoft.com/office/officeart/2005/8/layout/hierarchy1"/>
    <dgm:cxn modelId="{BA048589-083A-40AD-911C-F319559C6670}" type="presParOf" srcId="{7D8E710F-E261-478F-AD1F-79726E93248F}" destId="{CABFDA52-8FFA-4A34-AA25-E26A3E7732BF}" srcOrd="1" destOrd="0" presId="urn:microsoft.com/office/officeart/2005/8/layout/hierarchy1"/>
    <dgm:cxn modelId="{CF657D9E-B499-4E26-B76A-0DADC715D297}" type="presParOf" srcId="{6BC974E5-38C3-4915-A1A4-E4A5D2E2F45A}" destId="{053D8916-7608-454A-B75E-ADF89A45F87C}" srcOrd="2" destOrd="0" presId="urn:microsoft.com/office/officeart/2005/8/layout/hierarchy1"/>
    <dgm:cxn modelId="{F38C48B9-B756-4CD6-A8C0-605F44B837EC}" type="presParOf" srcId="{6BC974E5-38C3-4915-A1A4-E4A5D2E2F45A}" destId="{91FAF7AB-BD85-46A5-8718-8E38EE61B626}" srcOrd="3" destOrd="0" presId="urn:microsoft.com/office/officeart/2005/8/layout/hierarchy1"/>
    <dgm:cxn modelId="{10CF68F8-7B58-48BB-A298-E80EE3B92E92}" type="presParOf" srcId="{91FAF7AB-BD85-46A5-8718-8E38EE61B626}" destId="{84B7BC46-0B2D-498F-B440-ACB8AD84085A}" srcOrd="0" destOrd="0" presId="urn:microsoft.com/office/officeart/2005/8/layout/hierarchy1"/>
    <dgm:cxn modelId="{1FE6635F-8769-47FC-9180-57457F52BF83}" type="presParOf" srcId="{84B7BC46-0B2D-498F-B440-ACB8AD84085A}" destId="{2EB78980-F140-498B-AC0C-FF96E632A1F7}" srcOrd="0" destOrd="0" presId="urn:microsoft.com/office/officeart/2005/8/layout/hierarchy1"/>
    <dgm:cxn modelId="{701836BF-C441-4E91-9579-84DE988E6914}" type="presParOf" srcId="{84B7BC46-0B2D-498F-B440-ACB8AD84085A}" destId="{B6F8B6C4-FCB1-47B9-852E-A0E4BCBFE144}" srcOrd="1" destOrd="0" presId="urn:microsoft.com/office/officeart/2005/8/layout/hierarchy1"/>
    <dgm:cxn modelId="{29294D59-5A2A-479F-897C-8ABAFA9E7CF7}" type="presParOf" srcId="{91FAF7AB-BD85-46A5-8718-8E38EE61B626}" destId="{1F6C42BB-2353-4CE7-9289-1266D7ED641D}" srcOrd="1" destOrd="0" presId="urn:microsoft.com/office/officeart/2005/8/layout/hierarchy1"/>
    <dgm:cxn modelId="{CF93F88A-DC1F-4071-8E43-8F878D08B89F}" type="presParOf" srcId="{1F6C42BB-2353-4CE7-9289-1266D7ED641D}" destId="{60DEA7DE-F2A5-42FB-9B4D-A0695A8FB3FF}" srcOrd="0" destOrd="0" presId="urn:microsoft.com/office/officeart/2005/8/layout/hierarchy1"/>
    <dgm:cxn modelId="{D9E39F12-50B2-4BAF-8E16-3242D6963782}" type="presParOf" srcId="{1F6C42BB-2353-4CE7-9289-1266D7ED641D}" destId="{09336C97-3E04-471C-9FAF-F6AD2F263E5E}" srcOrd="1" destOrd="0" presId="urn:microsoft.com/office/officeart/2005/8/layout/hierarchy1"/>
    <dgm:cxn modelId="{313C52D7-1DCF-45C1-B6C1-207193F165C7}" type="presParOf" srcId="{09336C97-3E04-471C-9FAF-F6AD2F263E5E}" destId="{837C121E-70CC-428E-BE62-74F03D488ACF}" srcOrd="0" destOrd="0" presId="urn:microsoft.com/office/officeart/2005/8/layout/hierarchy1"/>
    <dgm:cxn modelId="{DF857ACC-A48C-4C3D-A297-462A84AD5457}" type="presParOf" srcId="{837C121E-70CC-428E-BE62-74F03D488ACF}" destId="{EAC45537-2413-49ED-B3BF-344C41834A68}" srcOrd="0" destOrd="0" presId="urn:microsoft.com/office/officeart/2005/8/layout/hierarchy1"/>
    <dgm:cxn modelId="{81A5A951-F08B-48CC-93DB-669B5ABCADE2}" type="presParOf" srcId="{837C121E-70CC-428E-BE62-74F03D488ACF}" destId="{6CE24830-A735-496B-865D-0A586A32C588}" srcOrd="1" destOrd="0" presId="urn:microsoft.com/office/officeart/2005/8/layout/hierarchy1"/>
    <dgm:cxn modelId="{569E679A-5A22-4139-8DDA-6D47C601BF97}" type="presParOf" srcId="{09336C97-3E04-471C-9FAF-F6AD2F263E5E}" destId="{E12264AA-FA35-4058-96E0-C2428BA2585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EFB402-619C-418A-A10D-39DA27514850}" type="doc">
      <dgm:prSet loTypeId="urn:microsoft.com/office/officeart/2005/8/layout/equation2" loCatId="process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E9AF9B0-9F3D-4A8F-9E41-0DB2A69BFD6E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9388F535-06E0-4D3D-A933-EA99B9890E2D}" type="parTrans" cxnId="{523185AF-51CC-4F74-8856-4C603F7C2C32}">
      <dgm:prSet/>
      <dgm:spPr/>
      <dgm:t>
        <a:bodyPr/>
        <a:lstStyle/>
        <a:p>
          <a:endParaRPr lang="en-US"/>
        </a:p>
      </dgm:t>
    </dgm:pt>
    <dgm:pt modelId="{5E5895CB-9065-43FE-B75E-879417E8E9B6}" type="sibTrans" cxnId="{523185AF-51CC-4F74-8856-4C603F7C2C32}">
      <dgm:prSet/>
      <dgm:spPr/>
      <dgm:t>
        <a:bodyPr/>
        <a:lstStyle/>
        <a:p>
          <a:endParaRPr lang="en-US"/>
        </a:p>
      </dgm:t>
    </dgm:pt>
    <dgm:pt modelId="{5147E670-4B3C-4449-86E4-D6B28D8FFCA8}">
      <dgm:prSet phldrT="[Text]" phldr="1"/>
      <dgm:spPr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844FB54F-E579-4297-8948-A7320470E7A9}" type="parTrans" cxnId="{FC837717-7AD1-4DE9-A261-DD8A888A43B5}">
      <dgm:prSet/>
      <dgm:spPr/>
      <dgm:t>
        <a:bodyPr/>
        <a:lstStyle/>
        <a:p>
          <a:endParaRPr lang="en-US"/>
        </a:p>
      </dgm:t>
    </dgm:pt>
    <dgm:pt modelId="{EE0D0D7E-1F01-4335-94B4-B60D19DFA3A8}" type="sibTrans" cxnId="{FC837717-7AD1-4DE9-A261-DD8A888A43B5}">
      <dgm:prSet/>
      <dgm:spPr/>
      <dgm:t>
        <a:bodyPr/>
        <a:lstStyle/>
        <a:p>
          <a:endParaRPr lang="en-US"/>
        </a:p>
      </dgm:t>
    </dgm:pt>
    <dgm:pt modelId="{11F64391-1EE1-425E-946D-2431548EEFB9}">
      <dgm:prSet phldrT="[Text]" phldr="1"/>
      <dgm:spPr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9A86B06C-24CA-444C-AEBB-C0CD5C553D26}" type="parTrans" cxnId="{65FD127B-ECEE-4911-BAD0-4C1715DD3119}">
      <dgm:prSet/>
      <dgm:spPr/>
      <dgm:t>
        <a:bodyPr/>
        <a:lstStyle/>
        <a:p>
          <a:endParaRPr lang="en-US"/>
        </a:p>
      </dgm:t>
    </dgm:pt>
    <dgm:pt modelId="{CC5AD028-7C32-4E9D-9BCA-35AD36DBD72D}" type="sibTrans" cxnId="{65FD127B-ECEE-4911-BAD0-4C1715DD3119}">
      <dgm:prSet/>
      <dgm:spPr/>
      <dgm:t>
        <a:bodyPr/>
        <a:lstStyle/>
        <a:p>
          <a:endParaRPr lang="en-US"/>
        </a:p>
      </dgm:t>
    </dgm:pt>
    <dgm:pt modelId="{5651F36E-54A8-4FF1-BDDC-B20ADE52E6AE}" type="pres">
      <dgm:prSet presAssocID="{9AEFB402-619C-418A-A10D-39DA2751485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09B304-765E-4037-B8BD-D7BB3F40C4FD}" type="pres">
      <dgm:prSet presAssocID="{9AEFB402-619C-418A-A10D-39DA27514850}" presName="vNodes" presStyleCnt="0"/>
      <dgm:spPr/>
    </dgm:pt>
    <dgm:pt modelId="{3180EE6B-ED71-4223-97A2-909CA92F8271}" type="pres">
      <dgm:prSet presAssocID="{6E9AF9B0-9F3D-4A8F-9E41-0DB2A69BFD6E}" presName="node" presStyleLbl="node1" presStyleIdx="0" presStyleCnt="3" custScaleX="428093" custScaleY="424003" custLinFactX="100000" custLinFactNeighborX="147024" custLinFactNeighborY="-26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BDDFC-9BE9-4472-BDB6-DC13950F20D1}" type="pres">
      <dgm:prSet presAssocID="{5E5895CB-9065-43FE-B75E-879417E8E9B6}" presName="spacerT" presStyleCnt="0"/>
      <dgm:spPr/>
    </dgm:pt>
    <dgm:pt modelId="{55564CF4-1E14-4750-81D4-166528CB5DDD}" type="pres">
      <dgm:prSet presAssocID="{5E5895CB-9065-43FE-B75E-879417E8E9B6}" presName="sibTrans" presStyleLbl="sibTrans2D1" presStyleIdx="0" presStyleCnt="2" custLinFactX="89717" custLinFactNeighborX="100000" custLinFactNeighborY="2333"/>
      <dgm:spPr/>
      <dgm:t>
        <a:bodyPr/>
        <a:lstStyle/>
        <a:p>
          <a:endParaRPr lang="en-US"/>
        </a:p>
      </dgm:t>
    </dgm:pt>
    <dgm:pt modelId="{40A68F6B-5623-4CB8-89CF-B458C06FAFF6}" type="pres">
      <dgm:prSet presAssocID="{5E5895CB-9065-43FE-B75E-879417E8E9B6}" presName="spacerB" presStyleCnt="0"/>
      <dgm:spPr/>
    </dgm:pt>
    <dgm:pt modelId="{4221F68C-BD22-41BE-A422-72AA2BE8BE84}" type="pres">
      <dgm:prSet presAssocID="{5147E670-4B3C-4449-86E4-D6B28D8FFCA8}" presName="node" presStyleLbl="node1" presStyleIdx="1" presStyleCnt="3" custScaleX="363877" custScaleY="452820" custLinFactX="-37511" custLinFactY="-4179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C4BA2-DE48-4FC7-A563-65C392526595}" type="pres">
      <dgm:prSet presAssocID="{9AEFB402-619C-418A-A10D-39DA27514850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F955127-4B2A-45A1-B22D-590354A8F205}" type="pres">
      <dgm:prSet presAssocID="{9AEFB402-619C-418A-A10D-39DA2751485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402D812-C2C5-491A-8794-2B05444EDC8D}" type="pres">
      <dgm:prSet presAssocID="{9AEFB402-619C-418A-A10D-39DA27514850}" presName="lastNode" presStyleLbl="node1" presStyleIdx="2" presStyleCnt="3" custScaleX="227249" custScaleY="196491" custLinFactX="-35602" custLinFactY="281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609827-0231-48C0-8E03-A4625E4F5C52}" type="presOf" srcId="{5E5895CB-9065-43FE-B75E-879417E8E9B6}" destId="{55564CF4-1E14-4750-81D4-166528CB5DDD}" srcOrd="0" destOrd="0" presId="urn:microsoft.com/office/officeart/2005/8/layout/equation2"/>
    <dgm:cxn modelId="{523185AF-51CC-4F74-8856-4C603F7C2C32}" srcId="{9AEFB402-619C-418A-A10D-39DA27514850}" destId="{6E9AF9B0-9F3D-4A8F-9E41-0DB2A69BFD6E}" srcOrd="0" destOrd="0" parTransId="{9388F535-06E0-4D3D-A933-EA99B9890E2D}" sibTransId="{5E5895CB-9065-43FE-B75E-879417E8E9B6}"/>
    <dgm:cxn modelId="{FC837717-7AD1-4DE9-A261-DD8A888A43B5}" srcId="{9AEFB402-619C-418A-A10D-39DA27514850}" destId="{5147E670-4B3C-4449-86E4-D6B28D8FFCA8}" srcOrd="1" destOrd="0" parTransId="{844FB54F-E579-4297-8948-A7320470E7A9}" sibTransId="{EE0D0D7E-1F01-4335-94B4-B60D19DFA3A8}"/>
    <dgm:cxn modelId="{E206B059-AE44-4A25-B1F5-AF1F3F6435D2}" type="presOf" srcId="{6E9AF9B0-9F3D-4A8F-9E41-0DB2A69BFD6E}" destId="{3180EE6B-ED71-4223-97A2-909CA92F8271}" srcOrd="0" destOrd="0" presId="urn:microsoft.com/office/officeart/2005/8/layout/equation2"/>
    <dgm:cxn modelId="{485547B8-8C1E-410B-959E-F42290665ECF}" type="presOf" srcId="{11F64391-1EE1-425E-946D-2431548EEFB9}" destId="{D402D812-C2C5-491A-8794-2B05444EDC8D}" srcOrd="0" destOrd="0" presId="urn:microsoft.com/office/officeart/2005/8/layout/equation2"/>
    <dgm:cxn modelId="{8AD306FD-D65E-422A-A1AB-2A883148B0D1}" type="presOf" srcId="{EE0D0D7E-1F01-4335-94B4-B60D19DFA3A8}" destId="{1F955127-4B2A-45A1-B22D-590354A8F205}" srcOrd="1" destOrd="0" presId="urn:microsoft.com/office/officeart/2005/8/layout/equation2"/>
    <dgm:cxn modelId="{DC85CC9F-9B4C-45C9-996C-5A0B14D46C6A}" type="presOf" srcId="{EE0D0D7E-1F01-4335-94B4-B60D19DFA3A8}" destId="{487C4BA2-DE48-4FC7-A563-65C392526595}" srcOrd="0" destOrd="0" presId="urn:microsoft.com/office/officeart/2005/8/layout/equation2"/>
    <dgm:cxn modelId="{65FD127B-ECEE-4911-BAD0-4C1715DD3119}" srcId="{9AEFB402-619C-418A-A10D-39DA27514850}" destId="{11F64391-1EE1-425E-946D-2431548EEFB9}" srcOrd="2" destOrd="0" parTransId="{9A86B06C-24CA-444C-AEBB-C0CD5C553D26}" sibTransId="{CC5AD028-7C32-4E9D-9BCA-35AD36DBD72D}"/>
    <dgm:cxn modelId="{54E4818E-F852-4B0D-A112-28C952F32124}" type="presOf" srcId="{5147E670-4B3C-4449-86E4-D6B28D8FFCA8}" destId="{4221F68C-BD22-41BE-A422-72AA2BE8BE84}" srcOrd="0" destOrd="0" presId="urn:microsoft.com/office/officeart/2005/8/layout/equation2"/>
    <dgm:cxn modelId="{DA7E79BB-A645-41B5-BD5D-B026A9709CC6}" type="presOf" srcId="{9AEFB402-619C-418A-A10D-39DA27514850}" destId="{5651F36E-54A8-4FF1-BDDC-B20ADE52E6AE}" srcOrd="0" destOrd="0" presId="urn:microsoft.com/office/officeart/2005/8/layout/equation2"/>
    <dgm:cxn modelId="{6D9A540E-F654-41AF-8A43-097F14DA12F8}" type="presParOf" srcId="{5651F36E-54A8-4FF1-BDDC-B20ADE52E6AE}" destId="{3009B304-765E-4037-B8BD-D7BB3F40C4FD}" srcOrd="0" destOrd="0" presId="urn:microsoft.com/office/officeart/2005/8/layout/equation2"/>
    <dgm:cxn modelId="{1FF68584-5091-4E1A-8AB5-980B60743749}" type="presParOf" srcId="{3009B304-765E-4037-B8BD-D7BB3F40C4FD}" destId="{3180EE6B-ED71-4223-97A2-909CA92F8271}" srcOrd="0" destOrd="0" presId="urn:microsoft.com/office/officeart/2005/8/layout/equation2"/>
    <dgm:cxn modelId="{044B9A37-26B8-48F6-97D0-AFDF90E15ABC}" type="presParOf" srcId="{3009B304-765E-4037-B8BD-D7BB3F40C4FD}" destId="{832BDDFC-9BE9-4472-BDB6-DC13950F20D1}" srcOrd="1" destOrd="0" presId="urn:microsoft.com/office/officeart/2005/8/layout/equation2"/>
    <dgm:cxn modelId="{70AE36C0-841F-4D72-B1AF-AAF815389F53}" type="presParOf" srcId="{3009B304-765E-4037-B8BD-D7BB3F40C4FD}" destId="{55564CF4-1E14-4750-81D4-166528CB5DDD}" srcOrd="2" destOrd="0" presId="urn:microsoft.com/office/officeart/2005/8/layout/equation2"/>
    <dgm:cxn modelId="{50699C3B-DC63-4052-9969-ACECA6F15517}" type="presParOf" srcId="{3009B304-765E-4037-B8BD-D7BB3F40C4FD}" destId="{40A68F6B-5623-4CB8-89CF-B458C06FAFF6}" srcOrd="3" destOrd="0" presId="urn:microsoft.com/office/officeart/2005/8/layout/equation2"/>
    <dgm:cxn modelId="{8B3A9D76-3552-47C0-9D6F-CC52B232D084}" type="presParOf" srcId="{3009B304-765E-4037-B8BD-D7BB3F40C4FD}" destId="{4221F68C-BD22-41BE-A422-72AA2BE8BE84}" srcOrd="4" destOrd="0" presId="urn:microsoft.com/office/officeart/2005/8/layout/equation2"/>
    <dgm:cxn modelId="{853AEA24-AA05-41B3-AAAC-E354F8BBC777}" type="presParOf" srcId="{5651F36E-54A8-4FF1-BDDC-B20ADE52E6AE}" destId="{487C4BA2-DE48-4FC7-A563-65C392526595}" srcOrd="1" destOrd="0" presId="urn:microsoft.com/office/officeart/2005/8/layout/equation2"/>
    <dgm:cxn modelId="{4BB7612D-E38E-4516-BAF4-F9C798261443}" type="presParOf" srcId="{487C4BA2-DE48-4FC7-A563-65C392526595}" destId="{1F955127-4B2A-45A1-B22D-590354A8F205}" srcOrd="0" destOrd="0" presId="urn:microsoft.com/office/officeart/2005/8/layout/equation2"/>
    <dgm:cxn modelId="{6015E10D-A33F-4376-A2CD-C688F8D01CF4}" type="presParOf" srcId="{5651F36E-54A8-4FF1-BDDC-B20ADE52E6AE}" destId="{D402D812-C2C5-491A-8794-2B05444EDC8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B7B2F3-4852-4D8D-888C-B310D86002C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E52BA2-9679-48D2-A5C0-06B32B55301B}" type="pres">
      <dgm:prSet presAssocID="{E7B7B2F3-4852-4D8D-888C-B310D86002C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C8DC21-5670-4AF4-8CC4-7A18AA2FE94C}" type="pres">
      <dgm:prSet presAssocID="{E7B7B2F3-4852-4D8D-888C-B310D86002C5}" presName="radial" presStyleCnt="0">
        <dgm:presLayoutVars>
          <dgm:animLvl val="ctr"/>
        </dgm:presLayoutVars>
      </dgm:prSet>
      <dgm:spPr/>
    </dgm:pt>
  </dgm:ptLst>
  <dgm:cxnLst>
    <dgm:cxn modelId="{089EF72D-3954-49C7-B440-2A19A462A8A4}" type="presOf" srcId="{E7B7B2F3-4852-4D8D-888C-B310D86002C5}" destId="{4EE52BA2-9679-48D2-A5C0-06B32B55301B}" srcOrd="0" destOrd="0" presId="urn:microsoft.com/office/officeart/2005/8/layout/radial3"/>
    <dgm:cxn modelId="{3EF83C5E-64B4-4566-A41B-E6430C434B16}" type="presParOf" srcId="{4EE52BA2-9679-48D2-A5C0-06B32B55301B}" destId="{06C8DC21-5670-4AF4-8CC4-7A18AA2FE94C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5BE40-E998-490C-B890-C46F03448F26}">
      <dsp:nvSpPr>
        <dsp:cNvPr id="0" name=""/>
        <dsp:cNvSpPr/>
      </dsp:nvSpPr>
      <dsp:spPr>
        <a:xfrm>
          <a:off x="4110056" y="3124205"/>
          <a:ext cx="4119543" cy="13939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СЛАБИ КОЧНИЦЕ У ПОНАШАЊУ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СМАЊУЈЕ ЛИЧНУ ОДГОВОРНОСТ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НУДИ МОДЕЛ НАСИЛНИЧКОГ ПОНАШАЊА</a:t>
          </a:r>
          <a:endParaRPr lang="en-US" sz="1400" b="1" kern="1200" dirty="0"/>
        </a:p>
      </dsp:txBody>
      <dsp:txXfrm>
        <a:off x="5376540" y="3503317"/>
        <a:ext cx="2822438" cy="984229"/>
      </dsp:txXfrm>
    </dsp:sp>
    <dsp:sp modelId="{506789F6-0219-4DEE-B5D1-482137D25071}">
      <dsp:nvSpPr>
        <dsp:cNvPr id="0" name=""/>
        <dsp:cNvSpPr/>
      </dsp:nvSpPr>
      <dsp:spPr>
        <a:xfrm>
          <a:off x="0" y="3200399"/>
          <a:ext cx="4226408" cy="13939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ЧЕСТО И ДУГОТРАЈНО ГЛЕДАЊЕ НАСИЉА СМАЊУЈЕ ОСЈЕТЉИВОСТ НА ПОСЉЕДИЦЕ НАСИЉА, ТЕ СМАЊУЈЕ САОСЈЕЋАЈНОСТ</a:t>
          </a:r>
          <a:endParaRPr lang="en-US" sz="1400" b="1" kern="1200" dirty="0"/>
        </a:p>
      </dsp:txBody>
      <dsp:txXfrm>
        <a:off x="30621" y="3579511"/>
        <a:ext cx="2897243" cy="984229"/>
      </dsp:txXfrm>
    </dsp:sp>
    <dsp:sp modelId="{8A159757-C4EB-4FDD-A087-E97C10FFB8B8}">
      <dsp:nvSpPr>
        <dsp:cNvPr id="0" name=""/>
        <dsp:cNvSpPr/>
      </dsp:nvSpPr>
      <dsp:spPr>
        <a:xfrm>
          <a:off x="4384362" y="-84916"/>
          <a:ext cx="3845237" cy="20732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ДЈЕЦА СНАЖНОГ ТЕМПЕРАМЕНТА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ИМПЛУСИВНА ДЈЕЦА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АГРЕСИВНА ДЈЕЦА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ДЈЕЦА КОЈА УВИЈЕК ИМАЈУ МОЋ И КОНТРОЛУ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ФИЗИЧКИ ЈАЧА ДЈЕЦА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ДЈЕЦА СА УМАЊЕНОМ СПОСОБНОШЋУ САОСЈЕЋАЊА</a:t>
          </a:r>
          <a:endParaRPr lang="en-US" sz="1200" b="1" kern="1200" dirty="0"/>
        </a:p>
      </dsp:txBody>
      <dsp:txXfrm>
        <a:off x="5583477" y="-39372"/>
        <a:ext cx="2600578" cy="1463883"/>
      </dsp:txXfrm>
    </dsp:sp>
    <dsp:sp modelId="{A1EF0978-732C-4776-8AB1-72B6231908DB}">
      <dsp:nvSpPr>
        <dsp:cNvPr id="0" name=""/>
        <dsp:cNvSpPr/>
      </dsp:nvSpPr>
      <dsp:spPr>
        <a:xfrm>
          <a:off x="0" y="-71402"/>
          <a:ext cx="4177645" cy="20462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ЕМОЦИОНАЛНИ ОДНОС РОДИТЕЉА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РОДИТЕЉИ СУ ПОПУСТЉИВИ И НЕ ПОСТАВЉАЈУ ГРАНИЦЕ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РОДИТЕЉИ НЕДОВОЉНО НАДЗИРУ ДИЈЕТЕ И НЕ ПРУЖАЈУ МУ АДЕКВАТНО ВОДСТВО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РОДИТЕЉИ ТОЛЕРИШУ АГРЕСИВНО ПОНАШАЊЕ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РОДИТЕЉИ ФИЗИЧКИ КАЖЊАВАЈУ ДИЈЕТЕ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>
        <a:off x="44950" y="-26452"/>
        <a:ext cx="2834451" cy="1444799"/>
      </dsp:txXfrm>
    </dsp:sp>
    <dsp:sp modelId="{A6181949-5449-429D-BE88-8237E8967E03}">
      <dsp:nvSpPr>
        <dsp:cNvPr id="0" name=""/>
        <dsp:cNvSpPr/>
      </dsp:nvSpPr>
      <dsp:spPr>
        <a:xfrm>
          <a:off x="2185034" y="333216"/>
          <a:ext cx="1886204" cy="188620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400" b="1" kern="1200" dirty="0" smtClean="0"/>
            <a:t>ПОРОДИЧНО </a:t>
          </a:r>
          <a:r>
            <a:rPr lang="sr-Cyrl-BA" sz="1600" b="1" kern="1200" dirty="0" smtClean="0"/>
            <a:t>ОКРУЖЕЊЕ</a:t>
          </a:r>
          <a:endParaRPr lang="en-US" sz="1600" b="1" kern="1200" dirty="0"/>
        </a:p>
      </dsp:txBody>
      <dsp:txXfrm>
        <a:off x="2737490" y="885672"/>
        <a:ext cx="1333748" cy="1333748"/>
      </dsp:txXfrm>
    </dsp:sp>
    <dsp:sp modelId="{40F16F17-C78C-46DC-A222-D82C42F0B8E6}">
      <dsp:nvSpPr>
        <dsp:cNvPr id="0" name=""/>
        <dsp:cNvSpPr/>
      </dsp:nvSpPr>
      <dsp:spPr>
        <a:xfrm rot="5400000">
          <a:off x="4158361" y="333216"/>
          <a:ext cx="1886204" cy="1886204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700" b="1" kern="1200" dirty="0" smtClean="0"/>
            <a:t>ОСОБИНЕ ДЈЕТЕТА</a:t>
          </a:r>
          <a:endParaRPr lang="en-US" sz="1700" b="1" kern="1200" dirty="0"/>
        </a:p>
      </dsp:txBody>
      <dsp:txXfrm rot="-5400000">
        <a:off x="4158361" y="885672"/>
        <a:ext cx="1333748" cy="1333748"/>
      </dsp:txXfrm>
    </dsp:sp>
    <dsp:sp modelId="{9C5D7B27-C277-4457-95E3-E210D8FE132C}">
      <dsp:nvSpPr>
        <dsp:cNvPr id="0" name=""/>
        <dsp:cNvSpPr/>
      </dsp:nvSpPr>
      <dsp:spPr>
        <a:xfrm rot="10800000">
          <a:off x="4158361" y="2306542"/>
          <a:ext cx="1886204" cy="1886204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700" b="1" kern="1200" dirty="0" smtClean="0"/>
            <a:t>УТИЦАЈ ВРШЊАЧКЕ ГРУПЕ</a:t>
          </a:r>
          <a:endParaRPr lang="en-US" sz="1700" b="1" kern="1200" dirty="0"/>
        </a:p>
      </dsp:txBody>
      <dsp:txXfrm rot="10800000">
        <a:off x="4158361" y="2306542"/>
        <a:ext cx="1333748" cy="1333748"/>
      </dsp:txXfrm>
    </dsp:sp>
    <dsp:sp modelId="{A3F95CAA-71AA-4831-B420-D2FE2742A66D}">
      <dsp:nvSpPr>
        <dsp:cNvPr id="0" name=""/>
        <dsp:cNvSpPr/>
      </dsp:nvSpPr>
      <dsp:spPr>
        <a:xfrm rot="16200000">
          <a:off x="2185034" y="2306542"/>
          <a:ext cx="1886204" cy="1886204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/>
            <a:t>УТИЦАЈ МЕДИЈА</a:t>
          </a:r>
          <a:endParaRPr lang="en-US" sz="1600" b="1" kern="1200" dirty="0"/>
        </a:p>
      </dsp:txBody>
      <dsp:txXfrm rot="5400000">
        <a:off x="2737490" y="2306542"/>
        <a:ext cx="1333748" cy="1333748"/>
      </dsp:txXfrm>
    </dsp:sp>
    <dsp:sp modelId="{E1E0BB95-823F-45B7-8D2C-5E77E67063BE}">
      <dsp:nvSpPr>
        <dsp:cNvPr id="0" name=""/>
        <dsp:cNvSpPr/>
      </dsp:nvSpPr>
      <dsp:spPr>
        <a:xfrm>
          <a:off x="3789179" y="1870929"/>
          <a:ext cx="651241" cy="56629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83C7E8-A053-49CB-86EE-AF5DDEF48135}">
      <dsp:nvSpPr>
        <dsp:cNvPr id="0" name=""/>
        <dsp:cNvSpPr/>
      </dsp:nvSpPr>
      <dsp:spPr>
        <a:xfrm rot="10800000">
          <a:off x="3789179" y="2088736"/>
          <a:ext cx="651241" cy="56629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071D2-1445-4322-9864-7D480DDA5C28}">
      <dsp:nvSpPr>
        <dsp:cNvPr id="0" name=""/>
        <dsp:cNvSpPr/>
      </dsp:nvSpPr>
      <dsp:spPr>
        <a:xfrm rot="10437262">
          <a:off x="1190205" y="2396178"/>
          <a:ext cx="920584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920584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D9E10-46B9-4271-B025-CC6FE64BFF11}">
      <dsp:nvSpPr>
        <dsp:cNvPr id="0" name=""/>
        <dsp:cNvSpPr/>
      </dsp:nvSpPr>
      <dsp:spPr>
        <a:xfrm rot="13983926">
          <a:off x="1635248" y="1557176"/>
          <a:ext cx="730682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730682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A1035-24C8-4B4F-8E48-6346F93088DE}">
      <dsp:nvSpPr>
        <dsp:cNvPr id="0" name=""/>
        <dsp:cNvSpPr/>
      </dsp:nvSpPr>
      <dsp:spPr>
        <a:xfrm rot="4016945">
          <a:off x="2594562" y="2986995"/>
          <a:ext cx="513553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513553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3FEF8-C43F-4D0E-938F-E41DB39FDA1F}">
      <dsp:nvSpPr>
        <dsp:cNvPr id="0" name=""/>
        <dsp:cNvSpPr/>
      </dsp:nvSpPr>
      <dsp:spPr>
        <a:xfrm rot="501552">
          <a:off x="3001912" y="2473422"/>
          <a:ext cx="1475138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475138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ED097A-E9C6-455C-AF78-DEA7CB9BA30D}">
      <dsp:nvSpPr>
        <dsp:cNvPr id="0" name=""/>
        <dsp:cNvSpPr/>
      </dsp:nvSpPr>
      <dsp:spPr>
        <a:xfrm rot="19913079">
          <a:off x="2914933" y="1680464"/>
          <a:ext cx="1607043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607043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BA239-82A3-4ED2-B0FD-54C5F03C9585}">
      <dsp:nvSpPr>
        <dsp:cNvPr id="0" name=""/>
        <dsp:cNvSpPr/>
      </dsp:nvSpPr>
      <dsp:spPr>
        <a:xfrm>
          <a:off x="1588510" y="1499123"/>
          <a:ext cx="1798311" cy="1540927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6C391C-AEB1-4A73-894C-CA53B2A5F871}">
      <dsp:nvSpPr>
        <dsp:cNvPr id="0" name=""/>
        <dsp:cNvSpPr/>
      </dsp:nvSpPr>
      <dsp:spPr>
        <a:xfrm>
          <a:off x="4266679" y="228597"/>
          <a:ext cx="1798800" cy="13849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>
              <a:solidFill>
                <a:schemeClr val="tx1"/>
              </a:solidFill>
              <a:latin typeface="Arial Black" pitchFamily="34" charset="0"/>
            </a:rPr>
            <a:t>фИЗИЧКО</a:t>
          </a:r>
          <a:endParaRPr lang="en-US" sz="1200" b="1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4530107" y="431424"/>
        <a:ext cx="1271944" cy="979334"/>
      </dsp:txXfrm>
    </dsp:sp>
    <dsp:sp modelId="{BC4523B3-3DC7-4CBD-AE37-B2902BD9B6CB}">
      <dsp:nvSpPr>
        <dsp:cNvPr id="0" name=""/>
        <dsp:cNvSpPr/>
      </dsp:nvSpPr>
      <dsp:spPr>
        <a:xfrm>
          <a:off x="4458462" y="2109293"/>
          <a:ext cx="1412056" cy="1175207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050" b="1" kern="1200" dirty="0" smtClean="0">
              <a:solidFill>
                <a:schemeClr val="tx1"/>
              </a:solidFill>
              <a:latin typeface="Arial Black" pitchFamily="34" charset="0"/>
            </a:rPr>
            <a:t>ВЕРБАЛНО </a:t>
          </a:r>
          <a:endParaRPr lang="en-US" sz="1050" b="1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4665253" y="2281398"/>
        <a:ext cx="998474" cy="830997"/>
      </dsp:txXfrm>
    </dsp:sp>
    <dsp:sp modelId="{546BCE11-0E9C-4651-ADB6-8D21A67D3279}">
      <dsp:nvSpPr>
        <dsp:cNvPr id="0" name=""/>
        <dsp:cNvSpPr/>
      </dsp:nvSpPr>
      <dsp:spPr>
        <a:xfrm>
          <a:off x="2514596" y="3200402"/>
          <a:ext cx="1343361" cy="11755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>
              <a:solidFill>
                <a:schemeClr val="tx1"/>
              </a:solidFill>
            </a:rPr>
            <a:t>СОЦИЈАЛНО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2711327" y="3372564"/>
        <a:ext cx="949899" cy="831269"/>
      </dsp:txXfrm>
    </dsp:sp>
    <dsp:sp modelId="{9CD75890-D76C-4010-929E-D41FA59908E5}">
      <dsp:nvSpPr>
        <dsp:cNvPr id="0" name=""/>
        <dsp:cNvSpPr/>
      </dsp:nvSpPr>
      <dsp:spPr>
        <a:xfrm>
          <a:off x="555710" y="162923"/>
          <a:ext cx="1664399" cy="118669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000" b="1" kern="1200" dirty="0" smtClean="0">
              <a:solidFill>
                <a:schemeClr val="tx1"/>
              </a:solidFill>
              <a:latin typeface="Arial Black" pitchFamily="34" charset="0"/>
            </a:rPr>
            <a:t>ПСИХОЛОШКО</a:t>
          </a:r>
          <a:endParaRPr lang="en-US" sz="1000" b="1" kern="1200" dirty="0">
            <a:solidFill>
              <a:schemeClr val="tx1"/>
            </a:solidFill>
            <a:latin typeface="Wide Latin" pitchFamily="18" charset="0"/>
          </a:endParaRPr>
        </a:p>
      </dsp:txBody>
      <dsp:txXfrm>
        <a:off x="799456" y="336711"/>
        <a:ext cx="1176907" cy="839121"/>
      </dsp:txXfrm>
    </dsp:sp>
    <dsp:sp modelId="{C303690C-7CA4-472B-A960-C49B1432F922}">
      <dsp:nvSpPr>
        <dsp:cNvPr id="0" name=""/>
        <dsp:cNvSpPr/>
      </dsp:nvSpPr>
      <dsp:spPr>
        <a:xfrm>
          <a:off x="0" y="1931357"/>
          <a:ext cx="1196179" cy="1180732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>
              <a:solidFill>
                <a:schemeClr val="tx1"/>
              </a:solidFill>
            </a:rPr>
            <a:t>СЕКСУАЛНО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175176" y="2104271"/>
        <a:ext cx="845827" cy="834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5D877-DDE7-4660-9000-DE2D278BA4C9}">
      <dsp:nvSpPr>
        <dsp:cNvPr id="0" name=""/>
        <dsp:cNvSpPr/>
      </dsp:nvSpPr>
      <dsp:spPr>
        <a:xfrm>
          <a:off x="10032" y="1597"/>
          <a:ext cx="2406163" cy="452276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НАПАД БИЈЕСА ТРАЈЕ ДУЖЕ ОД ПЕТНАЕСТ МИНУТА И НИКО НЕ МОЖЕ ДА ИХ СМИРИ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ИМПЛУСИВНИ, ЕНЕРГИЧНИ, НЕМАЈУ СТРАХ И ИМАЈУ НАСИЛНЕ РЕАКЦИЈЕ ЗА СВАКУ СИТНИЦУ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НИСУ ВЕЗАНА ЗА РОДИТЕЉЕ, НЕ БОЈЕ СЕ ОСТАТИ БЕЗ ЊИХ НА НЕПОЗНАТОМ МЈЕСТУ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НЕ ПОСТОЈЕ ПРАВИЛА  И СТАЛНО ОДБИЈАЈУ ПОСЛУШНОСТ ОДРАСЛИМ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УЖИВАЈУ ДА ГЛЕДАЈУ НАСИЛНЕ СЦЕНЕ У ФИЛМОВИМА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ЧЕСТО СУ ЗЛОБНИ ПРЕМА ВРШЊАЦИМА </a:t>
          </a:r>
          <a:endParaRPr lang="en-US" sz="12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66411" y="57976"/>
        <a:ext cx="2293405" cy="4466388"/>
      </dsp:txXfrm>
    </dsp:sp>
    <dsp:sp modelId="{CD30372E-E381-46C7-B06A-1DEB6E75A383}">
      <dsp:nvSpPr>
        <dsp:cNvPr id="0" name=""/>
        <dsp:cNvSpPr/>
      </dsp:nvSpPr>
      <dsp:spPr>
        <a:xfrm>
          <a:off x="0" y="3754545"/>
          <a:ext cx="2398680" cy="769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900" kern="1200" dirty="0" smtClean="0"/>
            <a:t>МАЛА ДЈЕЦА И ПРЕДШКОЛЦИ</a:t>
          </a:r>
          <a:endParaRPr lang="en-US" sz="1900" kern="1200" dirty="0"/>
        </a:p>
      </dsp:txBody>
      <dsp:txXfrm>
        <a:off x="0" y="3754545"/>
        <a:ext cx="1689211" cy="769942"/>
      </dsp:txXfrm>
    </dsp:sp>
    <dsp:sp modelId="{A938732E-C126-4F44-9663-CCC16B3F9057}">
      <dsp:nvSpPr>
        <dsp:cNvPr id="0" name=""/>
        <dsp:cNvSpPr/>
      </dsp:nvSpPr>
      <dsp:spPr>
        <a:xfrm>
          <a:off x="1659391" y="3677277"/>
          <a:ext cx="839538" cy="839538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E8F4B1-71DB-4ABE-B927-60B7E6CEFA08}">
      <dsp:nvSpPr>
        <dsp:cNvPr id="0" name=""/>
        <dsp:cNvSpPr/>
      </dsp:nvSpPr>
      <dsp:spPr>
        <a:xfrm>
          <a:off x="2818368" y="149337"/>
          <a:ext cx="2398680" cy="4227288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34290" rIns="11430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900" kern="1200" dirty="0" smtClean="0"/>
            <a:t> </a:t>
          </a:r>
          <a:r>
            <a:rPr lang="sr-Cyrl-BA" sz="1200" b="1" kern="1200" dirty="0" smtClean="0"/>
            <a:t>ИМАЈУ СЛАБУ КОНЦЕНТРАЦИЈУ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ОМЕТАЈУ ШКОЛСКЕ АКТИВНОСТИ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ИМАЈУ ЛОШ УСПЈЕХ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ЧЕСТО СЕ ТУКУ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ИМАЈУ ВРЛО МАЛО ПРИЈАТЕЉА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ПРИЈАТЕЉСТВА ИСКЉУЧИВО СКЛАПАЈУ СА ДРУГОМ ДЈЕЦОМ КОЈА ТАКОЂЕ ИМАЈУ ПРОБЛЕМ У ПОНАШАЊУ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ИМАЈУ КОНСТАНТНУ ПОТРЕБУ ДА СЕ СУПРОТСТАВЉАЈУ ОДРАСЛИМА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ФРУСТРИРАНИ СУ И НЕ САОСЈЕЋАЈУ СА ДРУГИМА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b="1" kern="1200" dirty="0"/>
        </a:p>
      </dsp:txBody>
      <dsp:txXfrm>
        <a:off x="2874572" y="205541"/>
        <a:ext cx="2286272" cy="4171084"/>
      </dsp:txXfrm>
    </dsp:sp>
    <dsp:sp modelId="{B40D4D5D-20DB-4666-B971-59C7670300FC}">
      <dsp:nvSpPr>
        <dsp:cNvPr id="0" name=""/>
        <dsp:cNvSpPr/>
      </dsp:nvSpPr>
      <dsp:spPr>
        <a:xfrm>
          <a:off x="2819400" y="3756020"/>
          <a:ext cx="2398680" cy="769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900" kern="1200" dirty="0" smtClean="0"/>
            <a:t>ШКОЛАРЦИ </a:t>
          </a:r>
          <a:endParaRPr lang="en-US" sz="1900" kern="1200" dirty="0"/>
        </a:p>
      </dsp:txBody>
      <dsp:txXfrm>
        <a:off x="2819400" y="3756020"/>
        <a:ext cx="1689211" cy="769942"/>
      </dsp:txXfrm>
    </dsp:sp>
    <dsp:sp modelId="{9F3B0EA1-0F85-49E2-9F00-A62F8F68477C}">
      <dsp:nvSpPr>
        <dsp:cNvPr id="0" name=""/>
        <dsp:cNvSpPr/>
      </dsp:nvSpPr>
      <dsp:spPr>
        <a:xfrm>
          <a:off x="4495796" y="3686424"/>
          <a:ext cx="839538" cy="839538"/>
        </a:xfrm>
        <a:prstGeom prst="ellipse">
          <a:avLst/>
        </a:prstGeom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24A4AB-9DF4-480C-9433-97CD22A547F0}">
      <dsp:nvSpPr>
        <dsp:cNvPr id="0" name=""/>
        <dsp:cNvSpPr/>
      </dsp:nvSpPr>
      <dsp:spPr>
        <a:xfrm>
          <a:off x="5622963" y="187503"/>
          <a:ext cx="2398680" cy="415095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НЕ ПОШТУЈУ АУТОРИТЕТ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 ЧЕСТО ИЗОСТАЈУ СА НАСТАВЕ И ИМАЈУ ЛОШ УСПЈЕХ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ЧЕСТО СЕ ИСКЉУЧУЈУ ИЗ ШКОЛЕ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ВРЛО ЧЕСТО КОРИСТЕ НАРКОТИКЕ И АЛКОХОЛ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УЧЕСТВУЈУ У ТУЧАМА, КРАЂАМА, УНИШТАВАЊУ ТУЂЕ ИМОВИНЕ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ВОЛЕ ГЛЕДАТИ НАСИЛНЕ СЦЕНЕ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400" b="1" kern="1200" dirty="0" smtClean="0"/>
            <a:t>УЖИВАЈУ У ПАТЊИ ДРУГИХ</a:t>
          </a:r>
          <a:endParaRPr lang="en-US" sz="14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5679167" y="243707"/>
        <a:ext cx="2286272" cy="4094752"/>
      </dsp:txXfrm>
    </dsp:sp>
    <dsp:sp modelId="{55BA2D28-FE4B-49AF-A4C9-7F41621EA7DC}">
      <dsp:nvSpPr>
        <dsp:cNvPr id="0" name=""/>
        <dsp:cNvSpPr/>
      </dsp:nvSpPr>
      <dsp:spPr>
        <a:xfrm>
          <a:off x="5638794" y="3581400"/>
          <a:ext cx="2398680" cy="769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900" kern="1200" dirty="0" smtClean="0"/>
            <a:t>ТИНЕЈЏЕРИ</a:t>
          </a:r>
          <a:endParaRPr lang="en-US" sz="1900" kern="1200" dirty="0"/>
        </a:p>
      </dsp:txBody>
      <dsp:txXfrm>
        <a:off x="5638794" y="3581400"/>
        <a:ext cx="1689211" cy="769942"/>
      </dsp:txXfrm>
    </dsp:sp>
    <dsp:sp modelId="{6309B7BF-0A3D-4B20-BC7F-C2F8329E89C5}">
      <dsp:nvSpPr>
        <dsp:cNvPr id="0" name=""/>
        <dsp:cNvSpPr/>
      </dsp:nvSpPr>
      <dsp:spPr>
        <a:xfrm>
          <a:off x="7390061" y="3581401"/>
          <a:ext cx="839538" cy="839538"/>
        </a:xfrm>
        <a:prstGeom prst="ellipse">
          <a:avLst/>
        </a:prstGeom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16E30-D5DE-4282-B9DE-6259E04BFF8E}">
      <dsp:nvSpPr>
        <dsp:cNvPr id="0" name=""/>
        <dsp:cNvSpPr/>
      </dsp:nvSpPr>
      <dsp:spPr>
        <a:xfrm>
          <a:off x="1174535" y="2101601"/>
          <a:ext cx="2200466" cy="23046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E7B2C-22F8-406F-AD3C-B7C78C228D24}">
      <dsp:nvSpPr>
        <dsp:cNvPr id="0" name=""/>
        <dsp:cNvSpPr/>
      </dsp:nvSpPr>
      <dsp:spPr>
        <a:xfrm>
          <a:off x="1256427" y="2235581"/>
          <a:ext cx="2036683" cy="2036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FD1BD-4C82-439A-98C7-A7B42B1D35F6}">
      <dsp:nvSpPr>
        <dsp:cNvPr id="0" name=""/>
        <dsp:cNvSpPr/>
      </dsp:nvSpPr>
      <dsp:spPr>
        <a:xfrm>
          <a:off x="1149576" y="1905340"/>
          <a:ext cx="2250385" cy="2697166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97770-8F73-4918-978F-981323C530A4}">
      <dsp:nvSpPr>
        <dsp:cNvPr id="0" name=""/>
        <dsp:cNvSpPr/>
      </dsp:nvSpPr>
      <dsp:spPr>
        <a:xfrm>
          <a:off x="3685449" y="-76543"/>
          <a:ext cx="3387309" cy="19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rgbClr val="FF0000"/>
              </a:solidFill>
            </a:rPr>
            <a:t>*</a:t>
          </a:r>
          <a:r>
            <a:rPr lang="sr-Cyrl-BA" sz="1600" b="1" kern="1200" dirty="0" smtClean="0"/>
            <a:t> </a:t>
          </a:r>
          <a:r>
            <a:rPr lang="sr-Cyrl-BA" sz="1600" b="1" kern="1200" dirty="0" smtClean="0">
              <a:solidFill>
                <a:srgbClr val="FF0000"/>
              </a:solidFill>
            </a:rPr>
            <a:t>ДЈЕЦА КОЈА СУ ДРУГАЧИЈА ОД ДРУГИХ, НАЧИН ОБЛАЧЕЊА, УСПЈЕХ У ШКОЛИ,ВЈЕРСКА ПРИПАДНОСТ, ВИСИНА, ТЕЖИНА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rgbClr val="FF0000"/>
              </a:solidFill>
            </a:rPr>
            <a:t>*ТИХА, МИРНА, ПАСИВНА , НЕСИГУРНА ДЈЕЦА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rgbClr val="FF0000"/>
              </a:solidFill>
            </a:rPr>
            <a:t>-*ИМАЈУ МАЛО ПРИЈАТЕЉА КОЈИ ЋЕ СТАТИ НА ЊИХОВУ СТРАНУ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3685449" y="-76543"/>
        <a:ext cx="3387309" cy="1993533"/>
      </dsp:txXfrm>
    </dsp:sp>
    <dsp:sp modelId="{41A86C41-16F4-44BA-AB04-09D83F029ECF}">
      <dsp:nvSpPr>
        <dsp:cNvPr id="0" name=""/>
        <dsp:cNvSpPr/>
      </dsp:nvSpPr>
      <dsp:spPr>
        <a:xfrm>
          <a:off x="4100958" y="1600200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E3A64-3FA9-452E-989D-6E422F3BC5CA}">
      <dsp:nvSpPr>
        <dsp:cNvPr id="0" name=""/>
        <dsp:cNvSpPr/>
      </dsp:nvSpPr>
      <dsp:spPr>
        <a:xfrm rot="5400000">
          <a:off x="1809320" y="1924477"/>
          <a:ext cx="2333133" cy="183697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078AD3-8422-4551-89A1-9321A114E0F7}">
      <dsp:nvSpPr>
        <dsp:cNvPr id="0" name=""/>
        <dsp:cNvSpPr/>
      </dsp:nvSpPr>
      <dsp:spPr>
        <a:xfrm>
          <a:off x="4530486" y="1570669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11430" bIns="1143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>
            <a:solidFill>
              <a:srgbClr val="7030A0"/>
            </a:solidFill>
          </a:endParaRPr>
        </a:p>
      </dsp:txBody>
      <dsp:txXfrm>
        <a:off x="4530486" y="1570669"/>
        <a:ext cx="1697236" cy="990054"/>
      </dsp:txXfrm>
    </dsp:sp>
    <dsp:sp modelId="{75747E7A-CD7E-4138-A291-12C37558CD42}">
      <dsp:nvSpPr>
        <dsp:cNvPr id="0" name=""/>
        <dsp:cNvSpPr/>
      </dsp:nvSpPr>
      <dsp:spPr>
        <a:xfrm>
          <a:off x="187081" y="33232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EBA3F7-2464-4F62-9333-DA36F85AB3F2}">
      <dsp:nvSpPr>
        <dsp:cNvPr id="0" name=""/>
        <dsp:cNvSpPr/>
      </dsp:nvSpPr>
      <dsp:spPr>
        <a:xfrm rot="5400000">
          <a:off x="-233822" y="2642686"/>
          <a:ext cx="1818079" cy="135043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CF55E-D160-47B8-A4B7-55FA2EA7F0C2}">
      <dsp:nvSpPr>
        <dsp:cNvPr id="0" name=""/>
        <dsp:cNvSpPr/>
      </dsp:nvSpPr>
      <dsp:spPr>
        <a:xfrm>
          <a:off x="4218848" y="2362203"/>
          <a:ext cx="2320512" cy="1692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11430" bIns="1143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900" b="1" kern="1200" dirty="0" smtClean="0">
              <a:solidFill>
                <a:srgbClr val="00B050"/>
              </a:solidFill>
            </a:rPr>
            <a:t>*</a:t>
          </a:r>
          <a:r>
            <a:rPr lang="sr-Cyrl-BA" sz="1600" b="1" kern="1200" dirty="0" smtClean="0">
              <a:solidFill>
                <a:srgbClr val="00B050"/>
              </a:solidFill>
            </a:rPr>
            <a:t>ДЈЕЦА КОЈА ДОЛАЗЕ У НОВУ СРЕДИНУ И ПОШТО - ПОТО ХОЋЕ ДА СЕ УКЛОПЕ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rgbClr val="00B050"/>
              </a:solidFill>
            </a:rPr>
            <a:t>*НАДАРЕНА И ПАМЕТНА,  ЉУБАЗНА ДЈЕЦА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rgbClr val="00B050"/>
              </a:solidFill>
            </a:rPr>
            <a:t>*ДЈЕЦА НИЖЕГ ЕКОНОМСКОГ СТАТУСА</a:t>
          </a:r>
          <a:endParaRPr lang="en-US" sz="1600" b="1" kern="1200" dirty="0">
            <a:solidFill>
              <a:srgbClr val="00B050"/>
            </a:solidFill>
          </a:endParaRPr>
        </a:p>
      </dsp:txBody>
      <dsp:txXfrm>
        <a:off x="4218848" y="2362203"/>
        <a:ext cx="2320512" cy="1692983"/>
      </dsp:txXfrm>
    </dsp:sp>
    <dsp:sp modelId="{D920D238-9B9F-4A13-AABE-0E3972A9A26F}">
      <dsp:nvSpPr>
        <dsp:cNvPr id="0" name=""/>
        <dsp:cNvSpPr/>
      </dsp:nvSpPr>
      <dsp:spPr>
        <a:xfrm>
          <a:off x="3719958" y="3200400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96FD3A-F81E-494F-B0CC-695E811ECAD3}">
      <dsp:nvSpPr>
        <dsp:cNvPr id="0" name=""/>
        <dsp:cNvSpPr/>
      </dsp:nvSpPr>
      <dsp:spPr>
        <a:xfrm rot="5400000">
          <a:off x="2511833" y="3417925"/>
          <a:ext cx="1298951" cy="86389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D1F59-A9D1-4E83-B69B-B60E36F94F21}">
      <dsp:nvSpPr>
        <dsp:cNvPr id="0" name=""/>
        <dsp:cNvSpPr/>
      </dsp:nvSpPr>
      <dsp:spPr>
        <a:xfrm rot="5400000">
          <a:off x="3773237" y="-2449543"/>
          <a:ext cx="2005970" cy="6906754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700" kern="1200" dirty="0" smtClean="0"/>
            <a:t> </a:t>
          </a:r>
          <a:r>
            <a:rPr lang="sr-Cyrl-BA" sz="1100" b="1" kern="1200" dirty="0" smtClean="0"/>
            <a:t>ТУЖНА И ДЕПРЕСИВНА, НЕСИГУРНА, СТРАШЉИВА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НЕ ИДЕ ИМ СЕ У ШКОЛУ ИЛИ ИХ ЈЕ СТРАХ ИЋИ У ШКОЛУ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ИЗМИШЉАЈУ РАЗНЕ БОЛЕСТИ САМО ДА НЕ ИДУ У ШКОЛУ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ЧЕСТО НИСУ РАСПОЛОЖЕНА, ПЛАЧЉИВА БЕЗ НЕКОГ ВЕЛИКОГ РАЗЛОГА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ПОВЛАЧЕ СЕ У СЕБЕ, ПРЕСТАЈУ ДА ЈЕДУ, ИМАЈУ НОЋНЕ МОРЕ, А ПОНЕКАД И НЕСАНИЦУ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ЧЕСТО СУ ДРСКИ ПРЕМА РОДИТЕЉИМА, ИМАЈУ ПРОБЛЕМ СА КОНЦЕНТРАЦИЈОМ И СЛАБИ ИМ ШКОЛСКИ УСПЈЕХ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ЧЕСТО СЕ ВРАЋАЈУ  СА ПОДЕРАНОМ ОДЈЕЋОМ ИЛИ ТОРБОМ   ,ИМАЈУ НЕОБЈАШЊИВЕ МОДРИЦЕ ПО СВОМ ТИЈЕЛУ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ПОНЕКАД И САМИ ПОСТАЈУ НАСИЛНИ И ПОЧИЊУ ЗАСТРАШИВАТИ ДРУГУ ДЈЕЦУ</a:t>
          </a:r>
          <a:endParaRPr lang="en-US" sz="1100" b="1" kern="1200" dirty="0"/>
        </a:p>
      </dsp:txBody>
      <dsp:txXfrm rot="-5400000">
        <a:off x="1322846" y="98771"/>
        <a:ext cx="6808831" cy="1810124"/>
      </dsp:txXfrm>
    </dsp:sp>
    <dsp:sp modelId="{177309BA-B5EC-4C79-80BE-3C1685DE7096}">
      <dsp:nvSpPr>
        <dsp:cNvPr id="0" name=""/>
        <dsp:cNvSpPr/>
      </dsp:nvSpPr>
      <dsp:spPr>
        <a:xfrm>
          <a:off x="429" y="280754"/>
          <a:ext cx="1321580" cy="1446159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 smtClean="0">
              <a:solidFill>
                <a:schemeClr val="tx1"/>
              </a:solidFill>
            </a:rPr>
            <a:t>ЖРТВА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64943" y="345268"/>
        <a:ext cx="1192552" cy="1317131"/>
      </dsp:txXfrm>
    </dsp:sp>
    <dsp:sp modelId="{60298DB7-485F-4E9A-8541-B1D23F8D310A}">
      <dsp:nvSpPr>
        <dsp:cNvPr id="0" name=""/>
        <dsp:cNvSpPr/>
      </dsp:nvSpPr>
      <dsp:spPr>
        <a:xfrm rot="5400000">
          <a:off x="4107403" y="-451562"/>
          <a:ext cx="1460837" cy="6783556"/>
        </a:xfrm>
        <a:prstGeom prst="round2SameRect">
          <a:avLst/>
        </a:prstGeom>
        <a:solidFill>
          <a:srgbClr val="F5F9BD">
            <a:alpha val="89804"/>
          </a:srgbClr>
        </a:solidFill>
        <a:ln w="25400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ОБИЧНО ДЈЕЦА КОЈА СУ БИЛА ИЗЛОЖЕНА НАСИЉУ  У ШКОЛИ, ПОРОДИЦИ ИЛИ НЕГДЈЕ ДРУГДЈЕ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ИМАЈУ ЛОШУ ПАЖЊУ, КОНЦЕНТРАЦИЈУ, ЧЕСТО ОМЕТАЈУ ШКОЛСКЕ АКТИВНОСТИ И ИМАЈУ ЛОШ УСПЈЕХ У ШКОЛИ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ОПЧИЊЕНИ СУ НАСИЛНИМ ФИЛМОВИМА, ИГРИЦАМА ИТД.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ДРУЖЕ СЕ СА ДЈЕЦОМ КОЈА СУ ТАКОЂЕ НАСИЛНА, НЕКАД СУ САМО ДИО ТИМА КОЈИ СЕ СПРЕМА ЧИНИТИ  НАСИЉЕ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КОНСТАНТНО СЕ СУПРОТСТАВЉАЈУ ОДРАСЛИМ ОСОБАМА  И НЕ ВОЛЕ АУТОРИТЕТ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100" b="1" kern="1200" dirty="0" smtClean="0"/>
            <a:t>НЕ САОСЈЕЋАЈУ СА ОНИМА НАД КОЈИМА ВРШЕ НАСИЉЕ</a:t>
          </a:r>
          <a:endParaRPr lang="en-US" sz="1100" b="1" kern="1200" dirty="0"/>
        </a:p>
      </dsp:txBody>
      <dsp:txXfrm rot="-5400000">
        <a:off x="1446044" y="2281109"/>
        <a:ext cx="6712244" cy="1318213"/>
      </dsp:txXfrm>
    </dsp:sp>
    <dsp:sp modelId="{E02955F8-AFC4-4885-963F-76CD6C3F9013}">
      <dsp:nvSpPr>
        <dsp:cNvPr id="0" name=""/>
        <dsp:cNvSpPr/>
      </dsp:nvSpPr>
      <dsp:spPr>
        <a:xfrm>
          <a:off x="0" y="2285996"/>
          <a:ext cx="1444224" cy="121035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600" b="1" kern="1200" dirty="0" smtClean="0">
              <a:solidFill>
                <a:schemeClr val="tx1"/>
              </a:solidFill>
            </a:rPr>
            <a:t>НАСИЛНИК</a:t>
          </a:r>
        </a:p>
      </dsp:txBody>
      <dsp:txXfrm>
        <a:off x="59085" y="2345081"/>
        <a:ext cx="1326054" cy="1092186"/>
      </dsp:txXfrm>
    </dsp:sp>
    <dsp:sp modelId="{5CFDF693-1A69-48BD-B0D8-B7186CB18B92}">
      <dsp:nvSpPr>
        <dsp:cNvPr id="0" name=""/>
        <dsp:cNvSpPr/>
      </dsp:nvSpPr>
      <dsp:spPr>
        <a:xfrm rot="5400000">
          <a:off x="4539541" y="649045"/>
          <a:ext cx="588446" cy="6790811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КАО ПОСЉЕДИЦА ПРИСУСТВОВАЊУ НАСИЉУ МОГУ ИМАТИ ПОВЕЋАНУ АНКСИОЗНОСТ ИЛИ СТРАХ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BA" sz="1200" b="1" kern="1200" dirty="0" smtClean="0"/>
            <a:t>ВРЕМЕНОМ ПОСТАЈУ ТОЛЕРАНТНИ ЗА РАЗЛИЧИТЕ ОБЛИКЕ НАСИЉА</a:t>
          </a:r>
          <a:endParaRPr lang="en-US" sz="1200" b="1" kern="1200" dirty="0"/>
        </a:p>
      </dsp:txBody>
      <dsp:txXfrm rot="-5400000">
        <a:off x="1438359" y="3778953"/>
        <a:ext cx="6762085" cy="530994"/>
      </dsp:txXfrm>
    </dsp:sp>
    <dsp:sp modelId="{E8C9C7CE-645C-4D26-BD25-5732F72E9D1B}">
      <dsp:nvSpPr>
        <dsp:cNvPr id="0" name=""/>
        <dsp:cNvSpPr/>
      </dsp:nvSpPr>
      <dsp:spPr>
        <a:xfrm>
          <a:off x="0" y="3564637"/>
          <a:ext cx="1437929" cy="96132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700" b="1" kern="1200" dirty="0" smtClean="0">
              <a:solidFill>
                <a:schemeClr val="tx1"/>
              </a:solidFill>
            </a:rPr>
            <a:t>ПОСМАТРАЧ</a:t>
          </a:r>
          <a:endParaRPr lang="en-US" sz="1700" b="1" kern="1200" dirty="0">
            <a:solidFill>
              <a:schemeClr val="tx1"/>
            </a:solidFill>
          </a:endParaRPr>
        </a:p>
      </dsp:txBody>
      <dsp:txXfrm>
        <a:off x="46928" y="3611565"/>
        <a:ext cx="1344073" cy="8674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215BF-DC52-4BA2-B528-8F015DFF4336}">
      <dsp:nvSpPr>
        <dsp:cNvPr id="0" name=""/>
        <dsp:cNvSpPr/>
      </dsp:nvSpPr>
      <dsp:spPr>
        <a:xfrm>
          <a:off x="2124252" y="777794"/>
          <a:ext cx="4064274" cy="3268726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4300" b="1" kern="1200" dirty="0" smtClean="0"/>
            <a:t>ДЈЕЦА ИЗЛОЖЕНА НАСИЉУ</a:t>
          </a:r>
          <a:endParaRPr lang="en-US" sz="4300" b="1" kern="1200" dirty="0"/>
        </a:p>
      </dsp:txBody>
      <dsp:txXfrm>
        <a:off x="2719451" y="1256488"/>
        <a:ext cx="2873876" cy="2311338"/>
      </dsp:txXfrm>
    </dsp:sp>
    <dsp:sp modelId="{01909E6A-4718-42AE-A5C4-D8A4A0E2F9B2}">
      <dsp:nvSpPr>
        <dsp:cNvPr id="0" name=""/>
        <dsp:cNvSpPr/>
      </dsp:nvSpPr>
      <dsp:spPr>
        <a:xfrm>
          <a:off x="2895609" y="152398"/>
          <a:ext cx="2626343" cy="1394817"/>
        </a:xfrm>
        <a:prstGeom prst="ellipse">
          <a:avLst/>
        </a:prstGeom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 smtClean="0"/>
            <a:t>СВАКО НАСИЉЕ ТРЕБА ДА БУДЕ ПРИЈАВЉЕНО</a:t>
          </a:r>
          <a:endParaRPr lang="en-US" sz="2000" b="1" kern="1200" dirty="0"/>
        </a:p>
      </dsp:txBody>
      <dsp:txXfrm>
        <a:off x="3280228" y="356664"/>
        <a:ext cx="1857105" cy="986285"/>
      </dsp:txXfrm>
    </dsp:sp>
    <dsp:sp modelId="{070AFD54-7AD9-4442-B01A-24B3B5E942C5}">
      <dsp:nvSpPr>
        <dsp:cNvPr id="0" name=""/>
        <dsp:cNvSpPr/>
      </dsp:nvSpPr>
      <dsp:spPr>
        <a:xfrm>
          <a:off x="5723588" y="1591012"/>
          <a:ext cx="2164407" cy="1811644"/>
        </a:xfrm>
        <a:prstGeom prst="ellipse">
          <a:avLst/>
        </a:prstGeom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400" b="1" kern="1200" dirty="0" smtClean="0"/>
            <a:t>НЕ ТРЕБА ОСЈЕЋАТИ СТИД</a:t>
          </a:r>
          <a:endParaRPr lang="en-US" sz="2400" b="1" kern="1200" dirty="0"/>
        </a:p>
      </dsp:txBody>
      <dsp:txXfrm>
        <a:off x="6040558" y="1856321"/>
        <a:ext cx="1530467" cy="1281026"/>
      </dsp:txXfrm>
    </dsp:sp>
    <dsp:sp modelId="{51498A62-B573-4BD7-9927-861A56F9352D}">
      <dsp:nvSpPr>
        <dsp:cNvPr id="0" name=""/>
        <dsp:cNvSpPr/>
      </dsp:nvSpPr>
      <dsp:spPr>
        <a:xfrm>
          <a:off x="2978780" y="3326557"/>
          <a:ext cx="2355218" cy="1804586"/>
        </a:xfrm>
        <a:prstGeom prst="ellipse">
          <a:avLst/>
        </a:prstGeom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 smtClean="0"/>
            <a:t>ТРЕБА ТРАЖИТИ ПОМОЋ ОДРАСЛИХ</a:t>
          </a:r>
          <a:endParaRPr lang="en-US" sz="2000" b="1" kern="1200" dirty="0"/>
        </a:p>
      </dsp:txBody>
      <dsp:txXfrm>
        <a:off x="3323694" y="3590833"/>
        <a:ext cx="1665390" cy="1276034"/>
      </dsp:txXfrm>
    </dsp:sp>
    <dsp:sp modelId="{4469E9B6-ECD8-4A16-9DB9-78F342507D34}">
      <dsp:nvSpPr>
        <dsp:cNvPr id="0" name=""/>
        <dsp:cNvSpPr/>
      </dsp:nvSpPr>
      <dsp:spPr>
        <a:xfrm>
          <a:off x="27455" y="1292387"/>
          <a:ext cx="2330767" cy="2161422"/>
        </a:xfrm>
        <a:prstGeom prst="ellipse">
          <a:avLst/>
        </a:prstGeom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 smtClean="0"/>
            <a:t>ДЈЕЦА ТРЕБАЈУ ДА ЗНАЈУ ДА НАСИЉЕ НЕ ЗАСЛУЖУЈЕ НИКО</a:t>
          </a:r>
          <a:endParaRPr lang="en-US" sz="2000" b="1" kern="1200" dirty="0"/>
        </a:p>
      </dsp:txBody>
      <dsp:txXfrm>
        <a:off x="368788" y="1608920"/>
        <a:ext cx="1648101" cy="15283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EA7DE-F2A5-42FB-9B4D-A0695A8FB3FF}">
      <dsp:nvSpPr>
        <dsp:cNvPr id="0" name=""/>
        <dsp:cNvSpPr/>
      </dsp:nvSpPr>
      <dsp:spPr>
        <a:xfrm>
          <a:off x="6354939" y="2662191"/>
          <a:ext cx="472973" cy="30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167"/>
              </a:lnTo>
              <a:lnTo>
                <a:pt x="472973" y="237167"/>
              </a:lnTo>
              <a:lnTo>
                <a:pt x="472973" y="3021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D8916-7608-454A-B75E-ADF89A45F87C}">
      <dsp:nvSpPr>
        <dsp:cNvPr id="0" name=""/>
        <dsp:cNvSpPr/>
      </dsp:nvSpPr>
      <dsp:spPr>
        <a:xfrm>
          <a:off x="4202042" y="668654"/>
          <a:ext cx="2152897" cy="186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23"/>
              </a:lnTo>
              <a:lnTo>
                <a:pt x="2152897" y="121723"/>
              </a:lnTo>
              <a:lnTo>
                <a:pt x="2152897" y="1867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71E944-4E1A-4C5E-A3FF-E864DEB4E65E}">
      <dsp:nvSpPr>
        <dsp:cNvPr id="0" name=""/>
        <dsp:cNvSpPr/>
      </dsp:nvSpPr>
      <dsp:spPr>
        <a:xfrm>
          <a:off x="1881821" y="1991003"/>
          <a:ext cx="2344709" cy="1204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9316"/>
              </a:lnTo>
              <a:lnTo>
                <a:pt x="2344709" y="1139316"/>
              </a:lnTo>
              <a:lnTo>
                <a:pt x="2344709" y="1204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7224A-4FFB-4DA6-BA57-C187FFB8460D}">
      <dsp:nvSpPr>
        <dsp:cNvPr id="0" name=""/>
        <dsp:cNvSpPr/>
      </dsp:nvSpPr>
      <dsp:spPr>
        <a:xfrm>
          <a:off x="1337817" y="1991003"/>
          <a:ext cx="544003" cy="383666"/>
        </a:xfrm>
        <a:custGeom>
          <a:avLst/>
          <a:gdLst/>
          <a:ahLst/>
          <a:cxnLst/>
          <a:rect l="0" t="0" r="0" b="0"/>
          <a:pathLst>
            <a:path>
              <a:moveTo>
                <a:pt x="544003" y="0"/>
              </a:moveTo>
              <a:lnTo>
                <a:pt x="544003" y="318670"/>
              </a:lnTo>
              <a:lnTo>
                <a:pt x="0" y="318670"/>
              </a:lnTo>
              <a:lnTo>
                <a:pt x="0" y="3836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162EF-C13E-4DEE-8881-0B8F52E6D94E}">
      <dsp:nvSpPr>
        <dsp:cNvPr id="0" name=""/>
        <dsp:cNvSpPr/>
      </dsp:nvSpPr>
      <dsp:spPr>
        <a:xfrm>
          <a:off x="1881821" y="622934"/>
          <a:ext cx="2320221" cy="91440"/>
        </a:xfrm>
        <a:custGeom>
          <a:avLst/>
          <a:gdLst/>
          <a:ahLst/>
          <a:cxnLst/>
          <a:rect l="0" t="0" r="0" b="0"/>
          <a:pathLst>
            <a:path>
              <a:moveTo>
                <a:pt x="2320221" y="45720"/>
              </a:moveTo>
              <a:lnTo>
                <a:pt x="0" y="45720"/>
              </a:lnTo>
              <a:lnTo>
                <a:pt x="0" y="547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31780-DE84-4EE5-9BB2-721646CEAFC4}">
      <dsp:nvSpPr>
        <dsp:cNvPr id="0" name=""/>
        <dsp:cNvSpPr/>
      </dsp:nvSpPr>
      <dsp:spPr>
        <a:xfrm>
          <a:off x="3300441" y="19233"/>
          <a:ext cx="1803203" cy="649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67ED2-0165-4C9A-81DD-0844D092241E}">
      <dsp:nvSpPr>
        <dsp:cNvPr id="0" name=""/>
        <dsp:cNvSpPr/>
      </dsp:nvSpPr>
      <dsp:spPr>
        <a:xfrm>
          <a:off x="3378397" y="93292"/>
          <a:ext cx="1803203" cy="64942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400" b="1" kern="1200" dirty="0" smtClean="0"/>
            <a:t>РОДИТЕЉ</a:t>
          </a:r>
          <a:endParaRPr lang="en-US" sz="2400" b="1" kern="1200" dirty="0"/>
        </a:p>
      </dsp:txBody>
      <dsp:txXfrm>
        <a:off x="3397418" y="112313"/>
        <a:ext cx="1765161" cy="611378"/>
      </dsp:txXfrm>
    </dsp:sp>
    <dsp:sp modelId="{329B8221-955D-4AC7-997C-1BFD973BB4E4}">
      <dsp:nvSpPr>
        <dsp:cNvPr id="0" name=""/>
        <dsp:cNvSpPr/>
      </dsp:nvSpPr>
      <dsp:spPr>
        <a:xfrm>
          <a:off x="-77956" y="677660"/>
          <a:ext cx="3919554" cy="131334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D96DF-4DFE-4861-9BCF-4AD1A167D5CA}">
      <dsp:nvSpPr>
        <dsp:cNvPr id="0" name=""/>
        <dsp:cNvSpPr/>
      </dsp:nvSpPr>
      <dsp:spPr>
        <a:xfrm>
          <a:off x="0" y="751718"/>
          <a:ext cx="3919554" cy="131334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800" b="1" kern="1200" dirty="0" smtClean="0"/>
            <a:t>*</a:t>
          </a:r>
          <a:r>
            <a:rPr lang="sr-Cyrl-BA" sz="1200" b="1" kern="1200" dirty="0" smtClean="0"/>
            <a:t>СЛУШАТИ СВОЈЕ ДИЈЕТЕ И НЕ ПРЕКИДАТИ ГА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*ДА НЕ ЧИНИ НИШТА ПОГРЕШНО АКО ВАМ ПРИЈАВИ НАСИЉЕ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 НЕ ОХРАБРИВАТИ ДИЈЕТЕ ДА УЗВРАЋА НАСИЉЕМ ПРЕМА ОСОБИ КОЈА ВРШИ НАСИЉЕ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*РЕАГОВАТИ ОДМАХ  И ПОТРАЖИТИ СТРУЧНУ ПОМОЋ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/>
        </a:p>
      </dsp:txBody>
      <dsp:txXfrm>
        <a:off x="38466" y="790184"/>
        <a:ext cx="3842622" cy="1236410"/>
      </dsp:txXfrm>
    </dsp:sp>
    <dsp:sp modelId="{55351127-773F-4C39-9A67-06D10BDB47FB}">
      <dsp:nvSpPr>
        <dsp:cNvPr id="0" name=""/>
        <dsp:cNvSpPr/>
      </dsp:nvSpPr>
      <dsp:spPr>
        <a:xfrm>
          <a:off x="-77956" y="2374669"/>
          <a:ext cx="2831546" cy="2077234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0C822-A670-4338-A2DD-4B70FBBF388D}">
      <dsp:nvSpPr>
        <dsp:cNvPr id="0" name=""/>
        <dsp:cNvSpPr/>
      </dsp:nvSpPr>
      <dsp:spPr>
        <a:xfrm>
          <a:off x="0" y="2448728"/>
          <a:ext cx="2831546" cy="207723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kern="1200" dirty="0" smtClean="0"/>
            <a:t>*</a:t>
          </a:r>
          <a:r>
            <a:rPr lang="sr-Cyrl-BA" sz="1200" b="1" kern="1200" dirty="0" smtClean="0"/>
            <a:t>УКОЛИКО СЕ НАСИЉЕ ДЕШАВА НА ПУТУ ОД ШКОЛЕ ПРЕМА КУЋИ И ОБРНУТО 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*САВЈЕТУЈТЕ ДИЈЕТЕ ДА ИДЕ СА ДРУШТВОМ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*ПОТРАЖИТЕ ПОМОЋ НАСТАВНИКА И СТРУЧНИХ САРАДНИКА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*ОБАВИЈЕСТИТЕ И ДРУГЕ РОДИТЕЉЕ ЧИЈА ДЈЕЦА МОГУ ДА БУДУ ЖРТВЕ НАСИЉА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60840" y="2509568"/>
        <a:ext cx="2709866" cy="1955554"/>
      </dsp:txXfrm>
    </dsp:sp>
    <dsp:sp modelId="{BB6DDAE0-8A58-42DF-A748-DAF81D84217E}">
      <dsp:nvSpPr>
        <dsp:cNvPr id="0" name=""/>
        <dsp:cNvSpPr/>
      </dsp:nvSpPr>
      <dsp:spPr>
        <a:xfrm>
          <a:off x="3519097" y="3195316"/>
          <a:ext cx="1414864" cy="1116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AEE11-3306-436C-AEFC-C3303A699FBB}">
      <dsp:nvSpPr>
        <dsp:cNvPr id="0" name=""/>
        <dsp:cNvSpPr/>
      </dsp:nvSpPr>
      <dsp:spPr>
        <a:xfrm>
          <a:off x="3597054" y="3269374"/>
          <a:ext cx="1414864" cy="111636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ИНФОРМИСАТИ СЕ О СИМПТОМИМА КОЈИ СЕ ЈАВЉАЈУ КОД ДЈЕЦЕ КОЈА СУ ДОЖИВЈЕЛА НАСИЉЕ</a:t>
          </a:r>
          <a:endParaRPr lang="en-US" sz="1200" b="1" kern="1200" dirty="0"/>
        </a:p>
      </dsp:txBody>
      <dsp:txXfrm>
        <a:off x="3629751" y="3302071"/>
        <a:ext cx="1349470" cy="1050970"/>
      </dsp:txXfrm>
    </dsp:sp>
    <dsp:sp modelId="{2EB78980-F140-498B-AC0C-FF96E632A1F7}">
      <dsp:nvSpPr>
        <dsp:cNvPr id="0" name=""/>
        <dsp:cNvSpPr/>
      </dsp:nvSpPr>
      <dsp:spPr>
        <a:xfrm>
          <a:off x="4576299" y="855373"/>
          <a:ext cx="3557280" cy="1806817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8B6C4-FCB1-47B9-852E-A0E4BCBFE144}">
      <dsp:nvSpPr>
        <dsp:cNvPr id="0" name=""/>
        <dsp:cNvSpPr/>
      </dsp:nvSpPr>
      <dsp:spPr>
        <a:xfrm>
          <a:off x="4654255" y="929432"/>
          <a:ext cx="3557280" cy="180681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700" kern="1200" dirty="0" smtClean="0"/>
            <a:t>* </a:t>
          </a:r>
          <a:r>
            <a:rPr lang="sr-Cyrl-BA" sz="1200" b="1" kern="1200" dirty="0" smtClean="0"/>
            <a:t>РАЗГОВАРАТИ СА ЊИМ И ОБЈАСНИТИ МУ ПОСЉЕДИЦЕ ТАКВОГ ПОНАШАЊА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*ВИШЕ СЕ БАВИТИ ДЈЕТЕТОМ, ПОВЕЋАТИ ПРИСУТНОСТ У ЊЕГОВИМ АКТИВНОСТИМА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*ДИЈЕТЕ НЕ ТРЕБА ДА ПРИСУСТУЈЕ НАСИЛНИМ СЦЕНАМА У ПОРОДИЦИ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*РАЗГОВАРАТИ У ШКОЛИ КАКО УТИЦАТИ НА ТАКВО </a:t>
          </a:r>
          <a:r>
            <a:rPr lang="sr-Cyrl-BA" sz="1050" b="1" kern="1200" dirty="0" smtClean="0"/>
            <a:t>ПОНАШАЊЕ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b="1" kern="1200" dirty="0"/>
        </a:p>
      </dsp:txBody>
      <dsp:txXfrm>
        <a:off x="4707175" y="982352"/>
        <a:ext cx="3451440" cy="1700977"/>
      </dsp:txXfrm>
    </dsp:sp>
    <dsp:sp modelId="{EAC45537-2413-49ED-B3BF-344C41834A68}">
      <dsp:nvSpPr>
        <dsp:cNvPr id="0" name=""/>
        <dsp:cNvSpPr/>
      </dsp:nvSpPr>
      <dsp:spPr>
        <a:xfrm>
          <a:off x="5638804" y="2964355"/>
          <a:ext cx="2378218" cy="148754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24830-A735-496B-865D-0A586A32C588}">
      <dsp:nvSpPr>
        <dsp:cNvPr id="0" name=""/>
        <dsp:cNvSpPr/>
      </dsp:nvSpPr>
      <dsp:spPr>
        <a:xfrm>
          <a:off x="5716760" y="3038413"/>
          <a:ext cx="2378218" cy="14875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700" kern="1200" dirty="0" smtClean="0"/>
            <a:t>*</a:t>
          </a:r>
          <a:r>
            <a:rPr lang="sr-Cyrl-BA" sz="1200" b="1" kern="1200" dirty="0" smtClean="0"/>
            <a:t>УКОЛИКО ДИЈЕТЕ НЕ ЖЕЛИ ДА РАЗГОВАРА ШТА СЕ ДЕШАВА У ШКОЛИ, ТРЕБА БИТИ УПОРАН И НЕ ОДУСТАЈАТИ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200" b="1" kern="1200" dirty="0" smtClean="0"/>
            <a:t>*ХВАЛИТИ СВОЈЕ ДИЈЕТЕ СВАКИ ПУТ КАДА  СЕ НЕ ПОНАША НАСИЛНО, КАДА НЕКИ КОНФЛИКТ НЕНАСИЛНО РИЈЕШИ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1" kern="1200" dirty="0"/>
        </a:p>
      </dsp:txBody>
      <dsp:txXfrm>
        <a:off x="5760329" y="3081982"/>
        <a:ext cx="2291080" cy="14004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0EE6B-ED71-4223-97A2-909CA92F8271}">
      <dsp:nvSpPr>
        <dsp:cNvPr id="0" name=""/>
        <dsp:cNvSpPr/>
      </dsp:nvSpPr>
      <dsp:spPr>
        <a:xfrm>
          <a:off x="3048000" y="0"/>
          <a:ext cx="2036324" cy="201686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600" kern="1200" dirty="0"/>
        </a:p>
      </dsp:txBody>
      <dsp:txXfrm>
        <a:off x="3346213" y="295364"/>
        <a:ext cx="1439898" cy="1426141"/>
      </dsp:txXfrm>
    </dsp:sp>
    <dsp:sp modelId="{55564CF4-1E14-4750-81D4-166528CB5DDD}">
      <dsp:nvSpPr>
        <dsp:cNvPr id="0" name=""/>
        <dsp:cNvSpPr/>
      </dsp:nvSpPr>
      <dsp:spPr>
        <a:xfrm>
          <a:off x="3276601" y="2057399"/>
          <a:ext cx="275890" cy="275890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13170" y="2162899"/>
        <a:ext cx="202752" cy="64890"/>
      </dsp:txXfrm>
    </dsp:sp>
    <dsp:sp modelId="{4221F68C-BD22-41BE-A422-72AA2BE8BE84}">
      <dsp:nvSpPr>
        <dsp:cNvPr id="0" name=""/>
        <dsp:cNvSpPr/>
      </dsp:nvSpPr>
      <dsp:spPr>
        <a:xfrm>
          <a:off x="1371599" y="2133600"/>
          <a:ext cx="1730865" cy="2153943"/>
        </a:xfrm>
        <a:prstGeom prst="ellipse">
          <a:avLst/>
        </a:prstGeom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>
        <a:off x="1625078" y="2449038"/>
        <a:ext cx="1223907" cy="1523067"/>
      </dsp:txXfrm>
    </dsp:sp>
    <dsp:sp modelId="{487C4BA2-DE48-4FC7-A563-65C392526595}">
      <dsp:nvSpPr>
        <dsp:cNvPr id="0" name=""/>
        <dsp:cNvSpPr/>
      </dsp:nvSpPr>
      <dsp:spPr>
        <a:xfrm rot="13020723">
          <a:off x="4027836" y="2970427"/>
          <a:ext cx="828027" cy="1769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4075573" y="3021795"/>
        <a:ext cx="774942" cy="106170"/>
      </dsp:txXfrm>
    </dsp:sp>
    <dsp:sp modelId="{D402D812-C2C5-491A-8794-2B05444EDC8D}">
      <dsp:nvSpPr>
        <dsp:cNvPr id="0" name=""/>
        <dsp:cNvSpPr/>
      </dsp:nvSpPr>
      <dsp:spPr>
        <a:xfrm>
          <a:off x="3570598" y="2282346"/>
          <a:ext cx="2161925" cy="1869310"/>
        </a:xfrm>
        <a:prstGeom prst="ellipse">
          <a:avLst/>
        </a:prstGeom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3887205" y="2556100"/>
        <a:ext cx="1528711" cy="13218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7BEA5-2A56-4740-8C25-3A54EC6FFB90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89696-8902-4CA1-A371-D4EED44F4E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44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9696-8902-4CA1-A371-D4EED44F4E2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CCE11-E8D0-4BE3-95A8-92BC977B96E1}" type="datetimeFigureOut">
              <a:rPr lang="en-US" smtClean="0"/>
              <a:pPr/>
              <a:t>30-Mar-23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78345-3D22-460B-A51B-B873C43C5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1.gi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 smtClean="0"/>
              <a:t>НАСИЉЕ НИЈЕ ШКОЛСКИ ПРЕДМЕТ</a:t>
            </a:r>
            <a:endParaRPr lang="en-US" b="1" dirty="0"/>
          </a:p>
        </p:txBody>
      </p:sp>
      <p:pic>
        <p:nvPicPr>
          <p:cNvPr id="12290" name="Picture 2" descr="http://ts3.mm.bing.net/th?id=H.4609785302549986&amp;w=172&amp;h=141&amp;c=7&amp;rs=1&amp;pid=1.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078326">
            <a:off x="361079" y="819544"/>
            <a:ext cx="1638300" cy="1343026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152400" y="1219200"/>
            <a:ext cx="2133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8600" y="1066800"/>
            <a:ext cx="18288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4" name="Picture 6" descr="http://www.blog.brazilflowershop.com/wp-content/uploads/2011/09/happy-childr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67000" y="3733800"/>
            <a:ext cx="4114800" cy="2819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ТРЕБАТЕ РАЗГОВАРАТИ СА СВОЈОМ ДЈЕЦОМ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063519"/>
              </p:ext>
            </p:extLst>
          </p:nvPr>
        </p:nvGraphicFramePr>
        <p:xfrm>
          <a:off x="533400" y="1447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7391400" y="990600"/>
            <a:ext cx="1219200" cy="11430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20898"/>
              <a:gd name="adj6" fmla="val -79487"/>
              <a:gd name="adj7" fmla="val 112963"/>
              <a:gd name="adj8" fmla="val -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BA" sz="1400" b="1" dirty="0" smtClean="0"/>
              <a:t>КАДА СЕ СУМЊА ДА СЕ ДИЈЕТЕ НАСИЛНО ПОНАША</a:t>
            </a:r>
            <a:endParaRPr lang="en-US" sz="1400" b="1" dirty="0"/>
          </a:p>
        </p:txBody>
      </p:sp>
      <p:sp>
        <p:nvSpPr>
          <p:cNvPr id="11" name="Line Callout 3 10"/>
          <p:cNvSpPr/>
          <p:nvPr/>
        </p:nvSpPr>
        <p:spPr>
          <a:xfrm rot="20218652">
            <a:off x="2276898" y="1112764"/>
            <a:ext cx="1214005" cy="98004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67155"/>
              <a:gd name="adj6" fmla="val -24287"/>
              <a:gd name="adj7" fmla="val 65050"/>
              <a:gd name="adj8" fmla="val -47505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BA" sz="1400" b="1" dirty="0" smtClean="0"/>
              <a:t>КАД СЕ СУМЊА ДА ЈЕ  ДИЈЕТЕ ЖРТВА</a:t>
            </a:r>
            <a:endParaRPr lang="en-US" sz="1400" b="1" dirty="0"/>
          </a:p>
        </p:txBody>
      </p:sp>
      <p:sp>
        <p:nvSpPr>
          <p:cNvPr id="12" name="Heart 11"/>
          <p:cNvSpPr/>
          <p:nvPr/>
        </p:nvSpPr>
        <p:spPr>
          <a:xfrm>
            <a:off x="5562600" y="990600"/>
            <a:ext cx="381000" cy="3048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МЕДИЈИ И НАСИЉЕ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Line Callout 3 (No Border) 8"/>
          <p:cNvSpPr/>
          <p:nvPr/>
        </p:nvSpPr>
        <p:spPr>
          <a:xfrm>
            <a:off x="5943600" y="1905000"/>
            <a:ext cx="2667000" cy="2133600"/>
          </a:xfrm>
          <a:prstGeom prst="callout3">
            <a:avLst>
              <a:gd name="adj1" fmla="val 18750"/>
              <a:gd name="adj2" fmla="val 543"/>
              <a:gd name="adj3" fmla="val 18750"/>
              <a:gd name="adj4" fmla="val -16667"/>
              <a:gd name="adj5" fmla="val 67033"/>
              <a:gd name="adj6" fmla="val -27216"/>
              <a:gd name="adj7" fmla="val 82743"/>
              <a:gd name="adj8" fmla="val -40235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sr-Cyrl-BA" sz="1200" b="1" dirty="0" smtClean="0">
                <a:solidFill>
                  <a:srgbClr val="FF0000"/>
                </a:solidFill>
              </a:rPr>
              <a:t>ДЈЕЦА ПОСТАЈУ ТОЛЕРАНТНА ПРЕМА НАСИЉУ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FF0000"/>
                </a:solidFill>
              </a:rPr>
              <a:t>ИМАЈУ КРИВЕ СТАВОВЕ ПРЕМА НАСИЉУ  И ИМАЈУ ГУБИТАК САОСЈЕЋАЊА ПРЕМА ОНОМ КО ТРПИ НАСИЉЕ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FF0000"/>
                </a:solidFill>
              </a:rPr>
              <a:t>ПЛАШЕ СЕ ЈЕР СВИЈЕТ ДОЖИВЉАВАЈУ КРОЗ НАСИЉЕ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FF0000"/>
                </a:solidFill>
              </a:rPr>
              <a:t>КОНФЛИКТЕ РЈЕШАВАЈУ НАСИЉЕМ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FF0000"/>
                </a:solidFill>
              </a:rPr>
              <a:t>ЖИВЕ У ВИРТУЕЛНОМ СВИЈЕТУ, НЕ РАЗВИЈАЈУ  ОПТИМАЛНУ ЕМОЦИОНАЛНУ ИНТЕЛИГЕНЦИЈУ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FF0000"/>
                </a:solidFill>
              </a:rPr>
              <a:t>НАСИЉЕ ВРШИ КОНСТАНТАН УТИЦАЈ НА НАВИКЕ И НА НАЧИН ЖИВОТА</a:t>
            </a:r>
          </a:p>
          <a:p>
            <a:pPr>
              <a:buFont typeface="Arial" pitchFamily="34" charset="0"/>
              <a:buChar char="•"/>
            </a:pP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10" name="Line Callout 3 (No Border) 9"/>
          <p:cNvSpPr/>
          <p:nvPr/>
        </p:nvSpPr>
        <p:spPr>
          <a:xfrm>
            <a:off x="914400" y="1371600"/>
            <a:ext cx="2438400" cy="2057400"/>
          </a:xfrm>
          <a:prstGeom prst="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26146"/>
              <a:gd name="adj8" fmla="val 34890"/>
            </a:avLst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BA" sz="1200" b="1" dirty="0" smtClean="0">
                <a:solidFill>
                  <a:srgbClr val="00B050"/>
                </a:solidFill>
              </a:rPr>
              <a:t>ДИРЕКТНО НАСИЉЕ: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ШАЉЕ УЗНЕМИРАВАЈУЋЕ ПОРУКЕ  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ОБЈАВЉУЈУ ПРИВАТНЕ ПОДАТКЕ ИЛИ НЕИСТИНЕ НА  ИНТЕРНЕТУ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ШАЉУ ИЛИ ОБЈАВЉУЈУ СЛИКЕ 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ШАЉУ ПОРНОГРАФИЈУ ИЛИ НЕЖЕЉЕНУ ПОШТУ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ЛАЖНО СЕ ПРЕДСТАВЉАЈУ У  ИМЕ ОСОБЕ НАД КОЈОМ ВРШЕ НАСИЉЕ 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rgbClr val="00B050"/>
                </a:solidFill>
              </a:rPr>
              <a:t>ШАЉУ ВИРУСЕ  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1" name="Line Callout 3 (No Border) 10"/>
          <p:cNvSpPr/>
          <p:nvPr/>
        </p:nvSpPr>
        <p:spPr>
          <a:xfrm>
            <a:off x="152400" y="4724400"/>
            <a:ext cx="1981200" cy="1524000"/>
          </a:xfrm>
          <a:prstGeom prst="callout3">
            <a:avLst>
              <a:gd name="adj1" fmla="val 424"/>
              <a:gd name="adj2" fmla="val 62081"/>
              <a:gd name="adj3" fmla="val -963"/>
              <a:gd name="adj4" fmla="val 43434"/>
              <a:gd name="adj5" fmla="val -42776"/>
              <a:gd name="adj6" fmla="val 100715"/>
              <a:gd name="adj7" fmla="val -597"/>
              <a:gd name="adj8" fmla="val 43146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ИНДИРЕКТНО НАСИЉЕ: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ПОДСТИЦАЊЕ ГРУПНЕ  МРЖЊЕ 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НАПАД НА ПРИВАТНОСТ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ПРАЋЕЊЕ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ВРИЈЕЂАЊЕ</a:t>
            </a:r>
          </a:p>
          <a:p>
            <a:pPr>
              <a:buFont typeface="Arial" pitchFamily="34" charset="0"/>
              <a:buChar char="•"/>
            </a:pPr>
            <a:r>
              <a:rPr lang="sr-Cyrl-BA" sz="1200" b="1" dirty="0" smtClean="0">
                <a:solidFill>
                  <a:schemeClr val="accent3">
                    <a:lumMod val="75000"/>
                  </a:schemeClr>
                </a:solidFill>
              </a:rPr>
              <a:t>НЕСВЈЕСТАН ПРИСТУП  ШТЕТНИМ САДРЖАЈИМА ....</a:t>
            </a:r>
            <a:endParaRPr lang="en-US" sz="1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Line Callout 3 (No Border) 11"/>
          <p:cNvSpPr/>
          <p:nvPr/>
        </p:nvSpPr>
        <p:spPr>
          <a:xfrm>
            <a:off x="6477000" y="4724400"/>
            <a:ext cx="2133600" cy="1447800"/>
          </a:xfrm>
          <a:prstGeom prst="callout3">
            <a:avLst>
              <a:gd name="adj1" fmla="val 18750"/>
              <a:gd name="adj2" fmla="val -2838"/>
              <a:gd name="adj3" fmla="val 18750"/>
              <a:gd name="adj4" fmla="val -16667"/>
              <a:gd name="adj5" fmla="val 100000"/>
              <a:gd name="adj6" fmla="val -16667"/>
              <a:gd name="adj7" fmla="val 35079"/>
              <a:gd name="adj8" fmla="val -35806"/>
            </a:avLst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BA" sz="1200" b="1" dirty="0" smtClean="0">
                <a:solidFill>
                  <a:srgbClr val="002060"/>
                </a:solidFill>
              </a:rPr>
              <a:t>ПОРУКЕ ИЛИ ФОТОГРАФИЈЕ КОЈЕ ИМАЈУ ЗА ЦИЉ  УВРИЈЕДИТИ, ЗАПРИЈЕТИТИ, НАНИЈЕТИ БИЛО КАКВУ ШТЕТУ ДЈЕТЕТУ ВЛАСНИКУ МОБИЛНОГ ТЕЛЕФОНА</a:t>
            </a:r>
            <a:endParaRPr lang="en-US" sz="1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РОДИТЕЉ ЈЕ ПРВИ МОДЕЛ ПОНАШАЊА ДЈЕТЕТА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4" descr="http://barnebladet.no/wp-content/uploads/2011/07/Children005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95600" y="2286000"/>
            <a:ext cx="3228975" cy="1924051"/>
          </a:xfrm>
          <a:prstGeom prst="rect">
            <a:avLst/>
          </a:prstGeom>
          <a:noFill/>
        </p:spPr>
      </p:pic>
      <p:sp>
        <p:nvSpPr>
          <p:cNvPr id="9" name="Frame 8"/>
          <p:cNvSpPr/>
          <p:nvPr/>
        </p:nvSpPr>
        <p:spPr>
          <a:xfrm>
            <a:off x="2514600" y="1752600"/>
            <a:ext cx="4114800" cy="2743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vel 12"/>
          <p:cNvSpPr/>
          <p:nvPr/>
        </p:nvSpPr>
        <p:spPr>
          <a:xfrm rot="550381">
            <a:off x="6858000" y="1676400"/>
            <a:ext cx="2133600" cy="13716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BA" b="1" dirty="0" smtClean="0">
                <a:solidFill>
                  <a:schemeClr val="tx1"/>
                </a:solidFill>
              </a:rPr>
              <a:t>РАЗГОВАРАЈТЕ  СА ДЈЕТЕТОМ О ЕМОЦИЈАМА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Bevel 13"/>
          <p:cNvSpPr/>
          <p:nvPr/>
        </p:nvSpPr>
        <p:spPr>
          <a:xfrm rot="1085259">
            <a:off x="6858000" y="4191000"/>
            <a:ext cx="1905000" cy="12954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Cyrl-BA" b="1" dirty="0" smtClean="0">
                <a:solidFill>
                  <a:schemeClr val="tx1"/>
                </a:solidFill>
              </a:rPr>
              <a:t>НАЂИТЕ ВРЕМЕНА  ЗА СВОЈЕ ДИЈЕТЕ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Bevel 14"/>
          <p:cNvSpPr/>
          <p:nvPr/>
        </p:nvSpPr>
        <p:spPr>
          <a:xfrm rot="20422647">
            <a:off x="299947" y="1572142"/>
            <a:ext cx="2224500" cy="13716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Cyrl-BA" b="1" dirty="0" smtClean="0">
                <a:solidFill>
                  <a:schemeClr val="tx1"/>
                </a:solidFill>
              </a:rPr>
              <a:t>КОНТРОЛИШИТЕ СОПСТВЕНИ БИЈЕС И ЉУТЊУ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Bevel 15"/>
          <p:cNvSpPr/>
          <p:nvPr/>
        </p:nvSpPr>
        <p:spPr>
          <a:xfrm rot="21138604">
            <a:off x="142186" y="3732558"/>
            <a:ext cx="2209800" cy="15240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Cyrl-BA" b="1" dirty="0" smtClean="0">
                <a:solidFill>
                  <a:schemeClr val="tx1"/>
                </a:solidFill>
              </a:rPr>
              <a:t>НАУЧИТЕ ДИЈЕТЕ ДА СЕ У ЖИВОТУ ГУБИ И ДОБИЈА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Bevel 16"/>
          <p:cNvSpPr/>
          <p:nvPr/>
        </p:nvSpPr>
        <p:spPr>
          <a:xfrm>
            <a:off x="3124200" y="4876800"/>
            <a:ext cx="2971800" cy="18288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r-Cyrl-BA" sz="2000" b="1" dirty="0" smtClean="0">
                <a:solidFill>
                  <a:schemeClr val="tx1"/>
                </a:solidFill>
              </a:rPr>
              <a:t>С ЉУБАВЉУ СВЕ   ПОЧИЊЕ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8" name="Heart 17"/>
          <p:cNvSpPr/>
          <p:nvPr/>
        </p:nvSpPr>
        <p:spPr>
          <a:xfrm rot="1221839">
            <a:off x="3298699" y="5720136"/>
            <a:ext cx="1066800" cy="75657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ДЕФИНИЦИЈА НАСИЉА</a:t>
            </a:r>
            <a:br>
              <a:rPr lang="sr-Cyrl-B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Насиље представља сваки облик понашања које има за циљ намјерно повређивање или наношење бола психичког или физичког.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Насилно понашање има обично исти или сличан садржај , траје дужи временски период и насилник има моћ над жртвом</a:t>
            </a:r>
            <a:r>
              <a:rPr lang="en-US" dirty="0" smtClean="0"/>
              <a:t>.</a:t>
            </a:r>
            <a:endParaRPr lang="sr-Cyrl-BA" dirty="0" smtClean="0"/>
          </a:p>
          <a:p>
            <a:pPr algn="just">
              <a:buNone/>
            </a:pPr>
            <a:endParaRPr lang="sr-Cyrl-BA" dirty="0"/>
          </a:p>
          <a:p>
            <a:pPr algn="just">
              <a:buNone/>
            </a:pPr>
            <a:endParaRPr lang="sr-Cyrl-BA" dirty="0" smtClean="0"/>
          </a:p>
          <a:p>
            <a:pPr algn="just">
              <a:buNone/>
            </a:pPr>
            <a:endParaRPr lang="sr-Cyrl-BA" dirty="0"/>
          </a:p>
          <a:p>
            <a:pPr algn="just">
              <a:buNone/>
            </a:pPr>
            <a:endParaRPr lang="sr-Cyrl-BA" dirty="0" smtClean="0"/>
          </a:p>
          <a:p>
            <a:pPr algn="just">
              <a:buNone/>
            </a:pPr>
            <a:endParaRPr lang="sr-Cyrl-BA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ЗАШТО СУ НЕКА ДЈЕЦА НАСИЛНА?</a:t>
            </a:r>
            <a:br>
              <a:rPr lang="sr-Cyrl-BA" dirty="0" smtClean="0"/>
            </a:b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Не знају да је такво понашање лоше             </a:t>
            </a:r>
            <a:r>
              <a:rPr lang="en-US" dirty="0" smtClean="0"/>
              <a:t>      </a:t>
            </a:r>
            <a:r>
              <a:rPr lang="sr-Cyrl-BA" dirty="0" smtClean="0"/>
              <a:t> ( опонашају своју браћу, сестре, родитеље или људе којима се диве )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Подстакнути од стране пријатеља јер је такво понашање ‘’</a:t>
            </a:r>
            <a:r>
              <a:rPr lang="en-US" dirty="0" smtClean="0"/>
              <a:t>in</a:t>
            </a:r>
            <a:r>
              <a:rPr lang="sr-Cyrl-BA" dirty="0" smtClean="0"/>
              <a:t>’’ односно у моди</a:t>
            </a:r>
            <a:endParaRPr lang="en-US" dirty="0" smtClean="0"/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Дјеца која пролазе кроз неко тешко стање тако да је код њих  насиље симптом неког проблема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sr-Cyrl-BA" dirty="0" smtClean="0"/>
              <a:t>Долазе из породица гдје се проблеми физички рјешавају</a:t>
            </a:r>
            <a:r>
              <a:rPr lang="en-US" dirty="0" smtClean="0"/>
              <a:t>,</a:t>
            </a:r>
            <a:r>
              <a:rPr lang="sr-Cyrl-BA" dirty="0" smtClean="0"/>
              <a:t> па су они усвојили такав модел понашања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РИЗЧНИ ФАКТОРИ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110594"/>
              </p:ext>
            </p:extLst>
          </p:nvPr>
        </p:nvGraphicFramePr>
        <p:xfrm>
          <a:off x="6858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Врсте насилног понашања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Process 5"/>
          <p:cNvSpPr/>
          <p:nvPr/>
        </p:nvSpPr>
        <p:spPr>
          <a:xfrm>
            <a:off x="762000" y="4724400"/>
            <a:ext cx="1981200" cy="1524000"/>
          </a:xfrm>
          <a:prstGeom prst="flowChartProcess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BA" sz="1400" b="1" dirty="0" smtClean="0"/>
              <a:t> КАДА НЕКО ПРОТИВ ЊЕГОВЕ ВОЉЕ  ДОДИРУЈЕ  ИНТИМНЕ  ДИЈЕЛОВЕ ТИЈЕЛА, ГОВОРИ БЕЗОБРАЗНЕ РИЈЕЧИ, ПОКАЗУЈЕ БЕЗОБРАЗНЕ СЛИКЕ....</a:t>
            </a:r>
            <a:endParaRPr lang="en-US" sz="1400" b="1" dirty="0"/>
          </a:p>
        </p:txBody>
      </p:sp>
      <p:sp>
        <p:nvSpPr>
          <p:cNvPr id="7" name="Flowchart: Process 6"/>
          <p:cNvSpPr/>
          <p:nvPr/>
        </p:nvSpPr>
        <p:spPr>
          <a:xfrm>
            <a:off x="2743200" y="1143000"/>
            <a:ext cx="1828800" cy="1905000"/>
          </a:xfrm>
          <a:prstGeom prst="flowChartProcess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BA" sz="1600" dirty="0" smtClean="0"/>
              <a:t> </a:t>
            </a:r>
            <a:r>
              <a:rPr lang="sr-Cyrl-BA" sz="1600" b="1" dirty="0" smtClean="0"/>
              <a:t>када се упућују пријетећи погледи,гримасе, ухођење одређене особе, изнуђивање новца, те уцјена</a:t>
            </a:r>
            <a:r>
              <a:rPr lang="sr-Cyrl-BA" sz="1600" dirty="0" smtClean="0"/>
              <a:t>...</a:t>
            </a:r>
            <a:endParaRPr lang="en-US" sz="1600" dirty="0"/>
          </a:p>
        </p:txBody>
      </p:sp>
      <p:sp>
        <p:nvSpPr>
          <p:cNvPr id="8" name="Line Callout 3 (No Border) 7"/>
          <p:cNvSpPr/>
          <p:nvPr/>
        </p:nvSpPr>
        <p:spPr>
          <a:xfrm>
            <a:off x="6858000" y="1371600"/>
            <a:ext cx="2057400" cy="1600200"/>
          </a:xfrm>
          <a:prstGeom prst="callout3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sr-Cyrl-BA" sz="1600" b="1" dirty="0" smtClean="0">
                <a:solidFill>
                  <a:schemeClr val="tx1"/>
                </a:solidFill>
              </a:rPr>
              <a:t> ударање, шутирање,гурање, дављење , отимање и унуиштавање ствари итд..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0" y="5105400"/>
            <a:ext cx="2667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sr-Cyrl-BA" sz="1400" b="1" dirty="0" smtClean="0">
                <a:solidFill>
                  <a:schemeClr val="tx1"/>
                </a:solidFill>
              </a:rPr>
              <a:t>КАДА СЕ НЕКО ИСКЉУЧИ ИЗ ГРУПНИХ АКТИВНОСТИ, ОГОВАРА, ПРИЧАЈУ И ИЗМИШЉАЈУ ЛАЖИ О НЕКОЈ ОСОБИ, ПОДСТИЧУ ДРУГЕ ДА СЕ НЕ ДРУЖЕ СА  ТОМ ОСОБОМ  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00800" y="3352800"/>
            <a:ext cx="2438400" cy="1676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Font typeface="Arial" pitchFamily="34" charset="0"/>
              <a:buChar char="•"/>
            </a:pPr>
            <a:r>
              <a:rPr lang="sr-Cyrl-BA" sz="1400" b="1" dirty="0" smtClean="0">
                <a:solidFill>
                  <a:schemeClr val="tx1"/>
                </a:solidFill>
              </a:rPr>
              <a:t>КАДА СЕ КОРИСТЕ РИЈЕЧИ ДА БИ СЕ ПОВРИЈЕДИЛА НЕЧИЈА ОСЈЕЋАЊА,</a:t>
            </a:r>
          </a:p>
          <a:p>
            <a:pPr lvl="0">
              <a:buFont typeface="Arial" pitchFamily="34" charset="0"/>
              <a:buChar char="•"/>
            </a:pPr>
            <a:r>
              <a:rPr lang="sr-Cyrl-BA" sz="1400" b="1" dirty="0" smtClean="0">
                <a:solidFill>
                  <a:schemeClr val="tx1"/>
                </a:solidFill>
              </a:rPr>
              <a:t> ИСМИЈАВАЊЕ,</a:t>
            </a:r>
          </a:p>
          <a:p>
            <a:pPr lvl="0">
              <a:buFont typeface="Arial" pitchFamily="34" charset="0"/>
              <a:buChar char="•"/>
            </a:pPr>
            <a:r>
              <a:rPr lang="sr-Cyrl-BA" sz="1400" b="1" dirty="0" smtClean="0">
                <a:solidFill>
                  <a:schemeClr val="tx1"/>
                </a:solidFill>
              </a:rPr>
              <a:t> ОМАЛОВАЖАВАЊЕ 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r-Cyrl-BA" sz="1400" b="1" dirty="0" smtClean="0">
                <a:solidFill>
                  <a:schemeClr val="tx1"/>
                </a:solidFill>
              </a:rPr>
              <a:t>УВРЕДЉИВЕ ПОРУКЕ ПРЕКО ТЕЛЕФОНА ИЛИ ИНТЕРНЕТА 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sz="14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КОЈИ СУ ЗНАКОВИ НАСИЛНОГ ПОНАШАЊА?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5732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КОЈА ДЈЕЦА МОГУ ПОСТАТИ ЖРТВЕ НАСИЉА?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632370"/>
              </p:ext>
            </p:extLst>
          </p:nvPr>
        </p:nvGraphicFramePr>
        <p:xfrm>
          <a:off x="457200" y="1524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Elbow Connector 5"/>
          <p:cNvCxnSpPr/>
          <p:nvPr/>
        </p:nvCxnSpPr>
        <p:spPr>
          <a:xfrm rot="10800000">
            <a:off x="1295400" y="3581400"/>
            <a:ext cx="1524000" cy="137160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1000" y="1600200"/>
            <a:ext cx="251460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sr-Cyrl-BA" sz="1600" b="1" dirty="0" smtClean="0">
                <a:solidFill>
                  <a:srgbClr val="7030A0"/>
                </a:solidFill>
              </a:rPr>
              <a:t>* РОДИТЕЉИ ИХ  ПРЕТЈЕРАНО ШТИТЕ</a:t>
            </a:r>
          </a:p>
          <a:p>
            <a:pPr lvl="0"/>
            <a:r>
              <a:rPr lang="sr-Cyrl-BA" sz="1600" b="1" dirty="0" smtClean="0">
                <a:solidFill>
                  <a:srgbClr val="7030A0"/>
                </a:solidFill>
              </a:rPr>
              <a:t>*ИМАЈУ ЛОШЕ СОЦИЈАЛНЕ ВЈЕШТИНЕ</a:t>
            </a:r>
          </a:p>
          <a:p>
            <a:pPr lvl="0"/>
            <a:r>
              <a:rPr lang="sr-Cyrl-BA" sz="1600" b="1" dirty="0" smtClean="0">
                <a:solidFill>
                  <a:srgbClr val="7030A0"/>
                </a:solidFill>
              </a:rPr>
              <a:t>*НЕ ПРИЈАВЉУЈУ НАСИЉЕ</a:t>
            </a:r>
          </a:p>
          <a:p>
            <a:pPr lvl="0"/>
            <a:r>
              <a:rPr lang="sr-Cyrl-BA" sz="1600" b="1" dirty="0" smtClean="0">
                <a:solidFill>
                  <a:srgbClr val="7030A0"/>
                </a:solidFill>
              </a:rPr>
              <a:t>*А ОНА ЧЕСТО МИСЛЕ ДА СУ ТО И ЗАСЛУЖИЛА</a:t>
            </a:r>
            <a:endParaRPr lang="en-US" sz="1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КО ЈЕ СУ ПОСЉЕДИЦЕ НАСИЉА МЕЂУ ДЈЕЦОМ?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0917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ШТА ПРЕДУЗЕТИ У СЛУЧАЈУ НАСИЉА?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1122</TotalTime>
  <Words>1136</Words>
  <Application>Microsoft Office PowerPoint</Application>
  <PresentationFormat>On-screen Show (4:3)</PresentationFormat>
  <Paragraphs>156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НАСИЉЕ НИЈЕ ШКОЛСКИ ПРЕДМЕТ</vt:lpstr>
      <vt:lpstr>ДЕФИНИЦИЈА НАСИЉА </vt:lpstr>
      <vt:lpstr>ЗАШТО СУ НЕКА ДЈЕЦА НАСИЛНА? </vt:lpstr>
      <vt:lpstr>РИЗЧНИ ФАКТОРИ</vt:lpstr>
      <vt:lpstr>Врсте насилног понашања</vt:lpstr>
      <vt:lpstr>КОЈИ СУ ЗНАКОВИ НАСИЛНОГ ПОНАШАЊА?</vt:lpstr>
      <vt:lpstr>КОЈА ДЈЕЦА МОГУ ПОСТАТИ ЖРТВЕ НАСИЉА?</vt:lpstr>
      <vt:lpstr>КО ЈЕ СУ ПОСЉЕДИЦЕ НАСИЉА МЕЂУ ДЈЕЦОМ?</vt:lpstr>
      <vt:lpstr>ШТА ПРЕДУЗЕТИ У СЛУЧАЈУ НАСИЉА?</vt:lpstr>
      <vt:lpstr>ТРЕБАТЕ РАЗГОВАРАТИ СА СВОЈОМ ДЈЕЦОМ</vt:lpstr>
      <vt:lpstr>МЕДИЈИ И НАСИЉЕ</vt:lpstr>
      <vt:lpstr>РОДИТЕЉ ЈЕ ПРВИ МОДЕЛ ПОНАШАЊА ДЈЕТЕТА</vt:lpstr>
    </vt:vector>
  </TitlesOfParts>
  <Company>OS_DMaksimovic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насиље</dc:title>
  <dc:creator>PC</dc:creator>
  <cp:lastModifiedBy>a</cp:lastModifiedBy>
  <cp:revision>108</cp:revision>
  <dcterms:created xsi:type="dcterms:W3CDTF">2013-11-20T08:52:17Z</dcterms:created>
  <dcterms:modified xsi:type="dcterms:W3CDTF">2023-03-30T07:07:09Z</dcterms:modified>
</cp:coreProperties>
</file>